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70" r:id="rId5"/>
    <p:sldId id="258" r:id="rId6"/>
    <p:sldId id="259" r:id="rId7"/>
    <p:sldId id="268" r:id="rId8"/>
    <p:sldId id="261" r:id="rId9"/>
    <p:sldId id="264" r:id="rId10"/>
    <p:sldId id="263" r:id="rId11"/>
    <p:sldId id="262" r:id="rId12"/>
    <p:sldId id="266" r:id="rId13"/>
    <p:sldId id="265" r:id="rId14"/>
    <p:sldId id="267" r:id="rId15"/>
    <p:sldId id="260" r:id="rId16"/>
    <p:sldId id="271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016219-A871-4F7D-9C80-F20B3DFB2187}" v="57" vWet="58" dt="2024-06-19T05:27:06.152"/>
    <p1510:client id="{ACE19BFA-7B9A-4E6C-BF8B-9AE7435D7D39}" v="265" dt="2024-06-19T05:52:22.037"/>
    <p1510:client id="{E01D629B-830C-4D7A-9113-FD0930EEB2F6}" v="3" dt="2024-06-18T15:22:21.264"/>
    <p1510:client id="{F402620F-B013-44BB-BE20-02CFB45E55B5}" v="8" dt="2024-06-18T18:42:37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>
        <p:scale>
          <a:sx n="50" d="100"/>
          <a:sy n="50" d="100"/>
        </p:scale>
        <p:origin x="2088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gensberger Jonas" userId="4b5191bc-a100-416a-9415-3faee801480c" providerId="ADAL" clId="{ACE19BFA-7B9A-4E6C-BF8B-9AE7435D7D39}"/>
    <pc:docChg chg="undo redo custSel addSld modSld sldOrd">
      <pc:chgData name="Bogensberger Jonas" userId="4b5191bc-a100-416a-9415-3faee801480c" providerId="ADAL" clId="{ACE19BFA-7B9A-4E6C-BF8B-9AE7435D7D39}" dt="2024-06-19T05:57:27.074" v="2131" actId="14100"/>
      <pc:docMkLst>
        <pc:docMk/>
      </pc:docMkLst>
      <pc:sldChg chg="addSp delSp modSp mod setBg">
        <pc:chgData name="Bogensberger Jonas" userId="4b5191bc-a100-416a-9415-3faee801480c" providerId="ADAL" clId="{ACE19BFA-7B9A-4E6C-BF8B-9AE7435D7D39}" dt="2024-06-19T05:44:19.177" v="1910" actId="20577"/>
        <pc:sldMkLst>
          <pc:docMk/>
          <pc:sldMk cId="2821972921" sldId="256"/>
        </pc:sldMkLst>
        <pc:spChg chg="mod">
          <ac:chgData name="Bogensberger Jonas" userId="4b5191bc-a100-416a-9415-3faee801480c" providerId="ADAL" clId="{ACE19BFA-7B9A-4E6C-BF8B-9AE7435D7D39}" dt="2024-06-19T05:44:19.177" v="1910" actId="20577"/>
          <ac:spMkLst>
            <pc:docMk/>
            <pc:sldMk cId="2821972921" sldId="256"/>
            <ac:spMk id="2" creationId="{7E399056-26BF-6A59-6BB7-6E26993FB58F}"/>
          </ac:spMkLst>
        </pc:spChg>
        <pc:spChg chg="mod">
          <ac:chgData name="Bogensberger Jonas" userId="4b5191bc-a100-416a-9415-3faee801480c" providerId="ADAL" clId="{ACE19BFA-7B9A-4E6C-BF8B-9AE7435D7D39}" dt="2024-06-13T13:12:32.888" v="765" actId="26606"/>
          <ac:spMkLst>
            <pc:docMk/>
            <pc:sldMk cId="2821972921" sldId="256"/>
            <ac:spMk id="3" creationId="{AD792621-2DDF-77F3-CD12-1C197F8D8D2A}"/>
          </ac:spMkLst>
        </pc:spChg>
        <pc:spChg chg="add del">
          <ac:chgData name="Bogensberger Jonas" userId="4b5191bc-a100-416a-9415-3faee801480c" providerId="ADAL" clId="{ACE19BFA-7B9A-4E6C-BF8B-9AE7435D7D39}" dt="2024-06-13T09:47:26.668" v="1" actId="22"/>
          <ac:spMkLst>
            <pc:docMk/>
            <pc:sldMk cId="2821972921" sldId="256"/>
            <ac:spMk id="5" creationId="{BBBEFF9B-67C6-7785-5E80-97780F55ECB7}"/>
          </ac:spMkLst>
        </pc:spChg>
        <pc:spChg chg="add">
          <ac:chgData name="Bogensberger Jonas" userId="4b5191bc-a100-416a-9415-3faee801480c" providerId="ADAL" clId="{ACE19BFA-7B9A-4E6C-BF8B-9AE7435D7D39}" dt="2024-06-13T13:12:32.888" v="765" actId="26606"/>
          <ac:spMkLst>
            <pc:docMk/>
            <pc:sldMk cId="2821972921" sldId="256"/>
            <ac:spMk id="10" creationId="{4D60F200-5EB0-B223-2439-C96C67F0FEE1}"/>
          </ac:spMkLst>
        </pc:spChg>
        <pc:spChg chg="add">
          <ac:chgData name="Bogensberger Jonas" userId="4b5191bc-a100-416a-9415-3faee801480c" providerId="ADAL" clId="{ACE19BFA-7B9A-4E6C-BF8B-9AE7435D7D39}" dt="2024-06-13T13:12:32.888" v="765" actId="26606"/>
          <ac:spMkLst>
            <pc:docMk/>
            <pc:sldMk cId="2821972921" sldId="256"/>
            <ac:spMk id="12" creationId="{74067CD3-146F-6228-E362-39AA720C25F7}"/>
          </ac:spMkLst>
        </pc:spChg>
        <pc:spChg chg="add">
          <ac:chgData name="Bogensberger Jonas" userId="4b5191bc-a100-416a-9415-3faee801480c" providerId="ADAL" clId="{ACE19BFA-7B9A-4E6C-BF8B-9AE7435D7D39}" dt="2024-06-13T13:12:32.888" v="765" actId="26606"/>
          <ac:spMkLst>
            <pc:docMk/>
            <pc:sldMk cId="2821972921" sldId="256"/>
            <ac:spMk id="14" creationId="{271C7E5C-A0F8-E9FA-56DB-31A257FD4EDB}"/>
          </ac:spMkLst>
        </pc:spChg>
        <pc:spChg chg="add">
          <ac:chgData name="Bogensberger Jonas" userId="4b5191bc-a100-416a-9415-3faee801480c" providerId="ADAL" clId="{ACE19BFA-7B9A-4E6C-BF8B-9AE7435D7D39}" dt="2024-06-13T13:12:32.888" v="765" actId="26606"/>
          <ac:spMkLst>
            <pc:docMk/>
            <pc:sldMk cId="2821972921" sldId="256"/>
            <ac:spMk id="16" creationId="{33F70A3C-4474-2A39-470C-FD55A8837503}"/>
          </ac:spMkLst>
        </pc:spChg>
        <pc:spChg chg="add">
          <ac:chgData name="Bogensberger Jonas" userId="4b5191bc-a100-416a-9415-3faee801480c" providerId="ADAL" clId="{ACE19BFA-7B9A-4E6C-BF8B-9AE7435D7D39}" dt="2024-06-13T13:12:32.888" v="765" actId="26606"/>
          <ac:spMkLst>
            <pc:docMk/>
            <pc:sldMk cId="2821972921" sldId="256"/>
            <ac:spMk id="18" creationId="{BAC3F7D4-9613-0E1F-901C-98FE831DEBC0}"/>
          </ac:spMkLst>
        </pc:spChg>
        <pc:spChg chg="add">
          <ac:chgData name="Bogensberger Jonas" userId="4b5191bc-a100-416a-9415-3faee801480c" providerId="ADAL" clId="{ACE19BFA-7B9A-4E6C-BF8B-9AE7435D7D39}" dt="2024-06-13T13:12:32.888" v="765" actId="26606"/>
          <ac:spMkLst>
            <pc:docMk/>
            <pc:sldMk cId="2821972921" sldId="256"/>
            <ac:spMk id="20" creationId="{AFD5167C-AF48-26F0-7A9F-3F7643374872}"/>
          </ac:spMkLst>
        </pc:spChg>
        <pc:spChg chg="add">
          <ac:chgData name="Bogensberger Jonas" userId="4b5191bc-a100-416a-9415-3faee801480c" providerId="ADAL" clId="{ACE19BFA-7B9A-4E6C-BF8B-9AE7435D7D39}" dt="2024-06-13T13:12:32.888" v="765" actId="26606"/>
          <ac:spMkLst>
            <pc:docMk/>
            <pc:sldMk cId="2821972921" sldId="256"/>
            <ac:spMk id="22" creationId="{87B30A01-FCA8-86A5-A840-C32A3BE2EDD6}"/>
          </ac:spMkLst>
        </pc:spChg>
        <pc:picChg chg="add mod ord">
          <ac:chgData name="Bogensberger Jonas" userId="4b5191bc-a100-416a-9415-3faee801480c" providerId="ADAL" clId="{ACE19BFA-7B9A-4E6C-BF8B-9AE7435D7D39}" dt="2024-06-13T13:12:32.888" v="765" actId="26606"/>
          <ac:picMkLst>
            <pc:docMk/>
            <pc:sldMk cId="2821972921" sldId="256"/>
            <ac:picMk id="5" creationId="{E7EF2216-C079-C18F-B0D8-9333A6A98D43}"/>
          </ac:picMkLst>
        </pc:picChg>
      </pc:sldChg>
      <pc:sldChg chg="addSp delSp modSp new mod setBg setClrOvrMap">
        <pc:chgData name="Bogensberger Jonas" userId="4b5191bc-a100-416a-9415-3faee801480c" providerId="ADAL" clId="{ACE19BFA-7B9A-4E6C-BF8B-9AE7435D7D39}" dt="2024-06-17T07:38:21.495" v="1650" actId="20577"/>
        <pc:sldMkLst>
          <pc:docMk/>
          <pc:sldMk cId="835060156" sldId="257"/>
        </pc:sldMkLst>
        <pc:spChg chg="mod">
          <ac:chgData name="Bogensberger Jonas" userId="4b5191bc-a100-416a-9415-3faee801480c" providerId="ADAL" clId="{ACE19BFA-7B9A-4E6C-BF8B-9AE7435D7D39}" dt="2024-06-13T13:16:32.553" v="816" actId="27636"/>
          <ac:spMkLst>
            <pc:docMk/>
            <pc:sldMk cId="835060156" sldId="257"/>
            <ac:spMk id="2" creationId="{373ECF2D-E441-55EE-3072-2385EDA8E89E}"/>
          </ac:spMkLst>
        </pc:spChg>
        <pc:spChg chg="mod">
          <ac:chgData name="Bogensberger Jonas" userId="4b5191bc-a100-416a-9415-3faee801480c" providerId="ADAL" clId="{ACE19BFA-7B9A-4E6C-BF8B-9AE7435D7D39}" dt="2024-06-17T07:38:21.495" v="1650" actId="20577"/>
          <ac:spMkLst>
            <pc:docMk/>
            <pc:sldMk cId="835060156" sldId="257"/>
            <ac:spMk id="3" creationId="{1E40E2AB-5101-29DA-371F-D8B2C67297CA}"/>
          </ac:spMkLst>
        </pc:spChg>
        <pc:spChg chg="add">
          <ac:chgData name="Bogensberger Jonas" userId="4b5191bc-a100-416a-9415-3faee801480c" providerId="ADAL" clId="{ACE19BFA-7B9A-4E6C-BF8B-9AE7435D7D39}" dt="2024-06-13T13:15:19.509" v="800" actId="26606"/>
          <ac:spMkLst>
            <pc:docMk/>
            <pc:sldMk cId="835060156" sldId="257"/>
            <ac:spMk id="11" creationId="{C5E6CFF1-2F42-4E10-9A97-F116F46F53FE}"/>
          </ac:spMkLst>
        </pc:spChg>
        <pc:spChg chg="add del">
          <ac:chgData name="Bogensberger Jonas" userId="4b5191bc-a100-416a-9415-3faee801480c" providerId="ADAL" clId="{ACE19BFA-7B9A-4E6C-BF8B-9AE7435D7D39}" dt="2024-06-13T13:14:50.568" v="790" actId="26606"/>
          <ac:spMkLst>
            <pc:docMk/>
            <pc:sldMk cId="835060156" sldId="257"/>
            <ac:spMk id="12" creationId="{362810D9-2C5A-477D-949C-C191895477F3}"/>
          </ac:spMkLst>
        </pc:spChg>
        <pc:spChg chg="add del">
          <ac:chgData name="Bogensberger Jonas" userId="4b5191bc-a100-416a-9415-3faee801480c" providerId="ADAL" clId="{ACE19BFA-7B9A-4E6C-BF8B-9AE7435D7D39}" dt="2024-06-13T13:14:50.568" v="790" actId="26606"/>
          <ac:spMkLst>
            <pc:docMk/>
            <pc:sldMk cId="835060156" sldId="257"/>
            <ac:spMk id="14" creationId="{081E4A58-353D-44AE-B2FC-2A74E2E400F7}"/>
          </ac:spMkLst>
        </pc:spChg>
        <pc:spChg chg="add del">
          <ac:chgData name="Bogensberger Jonas" userId="4b5191bc-a100-416a-9415-3faee801480c" providerId="ADAL" clId="{ACE19BFA-7B9A-4E6C-BF8B-9AE7435D7D39}" dt="2024-06-13T13:14:58.821" v="792" actId="26606"/>
          <ac:spMkLst>
            <pc:docMk/>
            <pc:sldMk cId="835060156" sldId="257"/>
            <ac:spMk id="16" creationId="{04812C46-200A-4DEB-A05E-3ED6C68C2387}"/>
          </ac:spMkLst>
        </pc:spChg>
        <pc:spChg chg="add del">
          <ac:chgData name="Bogensberger Jonas" userId="4b5191bc-a100-416a-9415-3faee801480c" providerId="ADAL" clId="{ACE19BFA-7B9A-4E6C-BF8B-9AE7435D7D39}" dt="2024-06-13T13:14:58.821" v="792" actId="26606"/>
          <ac:spMkLst>
            <pc:docMk/>
            <pc:sldMk cId="835060156" sldId="257"/>
            <ac:spMk id="17" creationId="{D1EA859B-E555-4109-94F3-6700E046E008}"/>
          </ac:spMkLst>
        </pc:spChg>
        <pc:picChg chg="add del mod">
          <ac:chgData name="Bogensberger Jonas" userId="4b5191bc-a100-416a-9415-3faee801480c" providerId="ADAL" clId="{ACE19BFA-7B9A-4E6C-BF8B-9AE7435D7D39}" dt="2024-06-13T13:14:16.628" v="785" actId="478"/>
          <ac:picMkLst>
            <pc:docMk/>
            <pc:sldMk cId="835060156" sldId="257"/>
            <ac:picMk id="5" creationId="{0A9B0451-7286-6BFE-93E4-05FB4616FB6A}"/>
          </ac:picMkLst>
        </pc:picChg>
        <pc:picChg chg="add mod ord">
          <ac:chgData name="Bogensberger Jonas" userId="4b5191bc-a100-416a-9415-3faee801480c" providerId="ADAL" clId="{ACE19BFA-7B9A-4E6C-BF8B-9AE7435D7D39}" dt="2024-06-13T13:14:59.119" v="794"/>
          <ac:picMkLst>
            <pc:docMk/>
            <pc:sldMk cId="835060156" sldId="257"/>
            <ac:picMk id="7" creationId="{3716C30A-E4C4-86BD-5326-03024D30AC73}"/>
          </ac:picMkLst>
        </pc:picChg>
        <pc:picChg chg="add mod ord">
          <ac:chgData name="Bogensberger Jonas" userId="4b5191bc-a100-416a-9415-3faee801480c" providerId="ADAL" clId="{ACE19BFA-7B9A-4E6C-BF8B-9AE7435D7D39}" dt="2024-06-13T13:17:53.187" v="825" actId="1076"/>
          <ac:picMkLst>
            <pc:docMk/>
            <pc:sldMk cId="835060156" sldId="257"/>
            <ac:picMk id="9" creationId="{8FB4FC3C-CD56-B39B-DF56-CF119D604D0C}"/>
          </ac:picMkLst>
        </pc:picChg>
        <pc:cxnChg chg="add">
          <ac:chgData name="Bogensberger Jonas" userId="4b5191bc-a100-416a-9415-3faee801480c" providerId="ADAL" clId="{ACE19BFA-7B9A-4E6C-BF8B-9AE7435D7D39}" dt="2024-06-13T13:15:19.509" v="800" actId="26606"/>
          <ac:cxnSpMkLst>
            <pc:docMk/>
            <pc:sldMk cId="835060156" sldId="257"/>
            <ac:cxnSpMk id="13" creationId="{96A8629B-8289-498B-939B-1CA0C106182C}"/>
          </ac:cxnSpMkLst>
        </pc:cxnChg>
      </pc:sldChg>
      <pc:sldChg chg="addSp modSp new mod setBg setClrOvrMap">
        <pc:chgData name="Bogensberger Jonas" userId="4b5191bc-a100-416a-9415-3faee801480c" providerId="ADAL" clId="{ACE19BFA-7B9A-4E6C-BF8B-9AE7435D7D39}" dt="2024-06-19T05:53:08.490" v="2064" actId="20577"/>
        <pc:sldMkLst>
          <pc:docMk/>
          <pc:sldMk cId="2701478974" sldId="258"/>
        </pc:sldMkLst>
        <pc:spChg chg="mod">
          <ac:chgData name="Bogensberger Jonas" userId="4b5191bc-a100-416a-9415-3faee801480c" providerId="ADAL" clId="{ACE19BFA-7B9A-4E6C-BF8B-9AE7435D7D39}" dt="2024-06-13T13:35:42.234" v="853" actId="26606"/>
          <ac:spMkLst>
            <pc:docMk/>
            <pc:sldMk cId="2701478974" sldId="258"/>
            <ac:spMk id="2" creationId="{01338C8E-3022-55DC-F5AB-4C889EA5CBC8}"/>
          </ac:spMkLst>
        </pc:spChg>
        <pc:spChg chg="mod">
          <ac:chgData name="Bogensberger Jonas" userId="4b5191bc-a100-416a-9415-3faee801480c" providerId="ADAL" clId="{ACE19BFA-7B9A-4E6C-BF8B-9AE7435D7D39}" dt="2024-06-19T05:53:08.490" v="2064" actId="20577"/>
          <ac:spMkLst>
            <pc:docMk/>
            <pc:sldMk cId="2701478974" sldId="258"/>
            <ac:spMk id="3" creationId="{A0E91E09-09D8-4B33-1552-CE068A491EFD}"/>
          </ac:spMkLst>
        </pc:spChg>
        <pc:spChg chg="add">
          <ac:chgData name="Bogensberger Jonas" userId="4b5191bc-a100-416a-9415-3faee801480c" providerId="ADAL" clId="{ACE19BFA-7B9A-4E6C-BF8B-9AE7435D7D39}" dt="2024-06-13T13:35:42.234" v="853" actId="26606"/>
          <ac:spMkLst>
            <pc:docMk/>
            <pc:sldMk cId="2701478974" sldId="258"/>
            <ac:spMk id="10" creationId="{C5E6CFF1-2F42-4E10-9A97-F116F46F53FE}"/>
          </ac:spMkLst>
        </pc:spChg>
        <pc:picChg chg="add mod ord">
          <ac:chgData name="Bogensberger Jonas" userId="4b5191bc-a100-416a-9415-3faee801480c" providerId="ADAL" clId="{ACE19BFA-7B9A-4E6C-BF8B-9AE7435D7D39}" dt="2024-06-13T13:35:42.234" v="853" actId="26606"/>
          <ac:picMkLst>
            <pc:docMk/>
            <pc:sldMk cId="2701478974" sldId="258"/>
            <ac:picMk id="5" creationId="{C77B7D0E-7F33-F5BA-7929-F3AD144E557C}"/>
          </ac:picMkLst>
        </pc:picChg>
        <pc:cxnChg chg="add">
          <ac:chgData name="Bogensberger Jonas" userId="4b5191bc-a100-416a-9415-3faee801480c" providerId="ADAL" clId="{ACE19BFA-7B9A-4E6C-BF8B-9AE7435D7D39}" dt="2024-06-13T13:35:42.234" v="853" actId="26606"/>
          <ac:cxnSpMkLst>
            <pc:docMk/>
            <pc:sldMk cId="2701478974" sldId="258"/>
            <ac:cxnSpMk id="12" creationId="{96A8629B-8289-498B-939B-1CA0C106182C}"/>
          </ac:cxnSpMkLst>
        </pc:cxnChg>
      </pc:sldChg>
      <pc:sldChg chg="addSp delSp modSp new mod setBg setClrOvrMap">
        <pc:chgData name="Bogensberger Jonas" userId="4b5191bc-a100-416a-9415-3faee801480c" providerId="ADAL" clId="{ACE19BFA-7B9A-4E6C-BF8B-9AE7435D7D39}" dt="2024-06-19T05:28:51.821" v="1755" actId="13926"/>
        <pc:sldMkLst>
          <pc:docMk/>
          <pc:sldMk cId="2049401026" sldId="259"/>
        </pc:sldMkLst>
        <pc:spChg chg="mod">
          <ac:chgData name="Bogensberger Jonas" userId="4b5191bc-a100-416a-9415-3faee801480c" providerId="ADAL" clId="{ACE19BFA-7B9A-4E6C-BF8B-9AE7435D7D39}" dt="2024-06-19T05:28:15.933" v="1747" actId="20577"/>
          <ac:spMkLst>
            <pc:docMk/>
            <pc:sldMk cId="2049401026" sldId="259"/>
            <ac:spMk id="2" creationId="{757609BD-71EA-F52A-E6F0-AA163330C133}"/>
          </ac:spMkLst>
        </pc:spChg>
        <pc:spChg chg="mod">
          <ac:chgData name="Bogensberger Jonas" userId="4b5191bc-a100-416a-9415-3faee801480c" providerId="ADAL" clId="{ACE19BFA-7B9A-4E6C-BF8B-9AE7435D7D39}" dt="2024-06-19T05:28:51.821" v="1755" actId="13926"/>
          <ac:spMkLst>
            <pc:docMk/>
            <pc:sldMk cId="2049401026" sldId="259"/>
            <ac:spMk id="3" creationId="{BF0CFAA7-78B8-BD44-CE9F-03F5F2A73A67}"/>
          </ac:spMkLst>
        </pc:spChg>
        <pc:spChg chg="add del">
          <ac:chgData name="Bogensberger Jonas" userId="4b5191bc-a100-416a-9415-3faee801480c" providerId="ADAL" clId="{ACE19BFA-7B9A-4E6C-BF8B-9AE7435D7D39}" dt="2024-06-13T13:13:55.460" v="774" actId="22"/>
          <ac:spMkLst>
            <pc:docMk/>
            <pc:sldMk cId="2049401026" sldId="259"/>
            <ac:spMk id="5" creationId="{5A6275B3-F8A3-BE49-B823-2871E5FD6651}"/>
          </ac:spMkLst>
        </pc:spChg>
        <pc:picChg chg="mod">
          <ac:chgData name="Bogensberger Jonas" userId="4b5191bc-a100-416a-9415-3faee801480c" providerId="ADAL" clId="{ACE19BFA-7B9A-4E6C-BF8B-9AE7435D7D39}" dt="2024-06-19T05:05:01.070" v="1707" actId="1076"/>
          <ac:picMkLst>
            <pc:docMk/>
            <pc:sldMk cId="2049401026" sldId="259"/>
            <ac:picMk id="5" creationId="{0C89C754-D225-6DA8-3012-5B619351E04A}"/>
          </ac:picMkLst>
        </pc:picChg>
        <pc:picChg chg="add mod ord">
          <ac:chgData name="Bogensberger Jonas" userId="4b5191bc-a100-416a-9415-3faee801480c" providerId="ADAL" clId="{ACE19BFA-7B9A-4E6C-BF8B-9AE7435D7D39}" dt="2024-06-13T13:36:00.315" v="857" actId="26606"/>
          <ac:picMkLst>
            <pc:docMk/>
            <pc:sldMk cId="2049401026" sldId="259"/>
            <ac:picMk id="7" creationId="{A84949AA-1742-7CAD-A4DA-306B6E37873F}"/>
          </ac:picMkLst>
        </pc:picChg>
      </pc:sldChg>
      <pc:sldChg chg="addSp delSp modSp new mod setBg setClrOvrMap">
        <pc:chgData name="Bogensberger Jonas" userId="4b5191bc-a100-416a-9415-3faee801480c" providerId="ADAL" clId="{ACE19BFA-7B9A-4E6C-BF8B-9AE7435D7D39}" dt="2024-06-19T05:52:38.417" v="2038" actId="20577"/>
        <pc:sldMkLst>
          <pc:docMk/>
          <pc:sldMk cId="3753864438" sldId="260"/>
        </pc:sldMkLst>
        <pc:spChg chg="mod ord">
          <ac:chgData name="Bogensberger Jonas" userId="4b5191bc-a100-416a-9415-3faee801480c" providerId="ADAL" clId="{ACE19BFA-7B9A-4E6C-BF8B-9AE7435D7D39}" dt="2024-06-19T05:50:37.852" v="2009" actId="20577"/>
          <ac:spMkLst>
            <pc:docMk/>
            <pc:sldMk cId="3753864438" sldId="260"/>
            <ac:spMk id="2" creationId="{9CA67469-463E-0422-9B74-52EDEAD0A631}"/>
          </ac:spMkLst>
        </pc:spChg>
        <pc:spChg chg="del mod">
          <ac:chgData name="Bogensberger Jonas" userId="4b5191bc-a100-416a-9415-3faee801480c" providerId="ADAL" clId="{ACE19BFA-7B9A-4E6C-BF8B-9AE7435D7D39}" dt="2024-06-17T06:57:42.862" v="1178"/>
          <ac:spMkLst>
            <pc:docMk/>
            <pc:sldMk cId="3753864438" sldId="260"/>
            <ac:spMk id="3" creationId="{90771D6F-C23E-D22F-73EF-882A1B742582}"/>
          </ac:spMkLst>
        </pc:spChg>
        <pc:spChg chg="add mod">
          <ac:chgData name="Bogensberger Jonas" userId="4b5191bc-a100-416a-9415-3faee801480c" providerId="ADAL" clId="{ACE19BFA-7B9A-4E6C-BF8B-9AE7435D7D39}" dt="2024-06-19T05:52:38.417" v="2038" actId="20577"/>
          <ac:spMkLst>
            <pc:docMk/>
            <pc:sldMk cId="3753864438" sldId="260"/>
            <ac:spMk id="9" creationId="{024DF55E-DC63-F09E-5864-564D5D8A94BF}"/>
          </ac:spMkLst>
        </pc:spChg>
        <pc:spChg chg="add">
          <ac:chgData name="Bogensberger Jonas" userId="4b5191bc-a100-416a-9415-3faee801480c" providerId="ADAL" clId="{ACE19BFA-7B9A-4E6C-BF8B-9AE7435D7D39}" dt="2024-06-17T06:57:45.912" v="1181" actId="26606"/>
          <ac:spMkLst>
            <pc:docMk/>
            <pc:sldMk cId="3753864438" sldId="260"/>
            <ac:spMk id="12" creationId="{9228552E-C8B1-4A80-8448-0787CE0FC704}"/>
          </ac:spMkLst>
        </pc:spChg>
        <pc:picChg chg="add del mod">
          <ac:chgData name="Bogensberger Jonas" userId="4b5191bc-a100-416a-9415-3faee801480c" providerId="ADAL" clId="{ACE19BFA-7B9A-4E6C-BF8B-9AE7435D7D39}" dt="2024-06-19T05:48:11.028" v="1988" actId="478"/>
          <ac:picMkLst>
            <pc:docMk/>
            <pc:sldMk cId="3753864438" sldId="260"/>
            <ac:picMk id="4" creationId="{0AC3D532-1CCB-F542-98F7-314B68BD2E98}"/>
          </ac:picMkLst>
        </pc:picChg>
        <pc:picChg chg="add mod">
          <ac:chgData name="Bogensberger Jonas" userId="4b5191bc-a100-416a-9415-3faee801480c" providerId="ADAL" clId="{ACE19BFA-7B9A-4E6C-BF8B-9AE7435D7D39}" dt="2024-06-17T06:57:45.912" v="1181" actId="26606"/>
          <ac:picMkLst>
            <pc:docMk/>
            <pc:sldMk cId="3753864438" sldId="260"/>
            <ac:picMk id="5" creationId="{B83C523A-DF8B-908D-FE6E-BB13F094AEE1}"/>
          </ac:picMkLst>
        </pc:picChg>
        <pc:picChg chg="add del mod ord">
          <ac:chgData name="Bogensberger Jonas" userId="4b5191bc-a100-416a-9415-3faee801480c" providerId="ADAL" clId="{ACE19BFA-7B9A-4E6C-BF8B-9AE7435D7D39}" dt="2024-06-19T05:50:46.703" v="2010" actId="21"/>
          <ac:picMkLst>
            <pc:docMk/>
            <pc:sldMk cId="3753864438" sldId="260"/>
            <ac:picMk id="7" creationId="{4F5B1729-BAFD-233E-241B-C4133375E22A}"/>
          </ac:picMkLst>
        </pc:picChg>
        <pc:picChg chg="add del mod">
          <ac:chgData name="Bogensberger Jonas" userId="4b5191bc-a100-416a-9415-3faee801480c" providerId="ADAL" clId="{ACE19BFA-7B9A-4E6C-BF8B-9AE7435D7D39}" dt="2024-06-19T05:50:19.439" v="2000" actId="478"/>
          <ac:picMkLst>
            <pc:docMk/>
            <pc:sldMk cId="3753864438" sldId="260"/>
            <ac:picMk id="8" creationId="{01E090BE-BBF9-028B-305B-7FD4BA469CC5}"/>
          </ac:picMkLst>
        </pc:picChg>
        <pc:picChg chg="add del mod">
          <ac:chgData name="Bogensberger Jonas" userId="4b5191bc-a100-416a-9415-3faee801480c" providerId="ADAL" clId="{ACE19BFA-7B9A-4E6C-BF8B-9AE7435D7D39}" dt="2024-06-19T05:50:46.703" v="2010" actId="21"/>
          <ac:picMkLst>
            <pc:docMk/>
            <pc:sldMk cId="3753864438" sldId="260"/>
            <ac:picMk id="11" creationId="{A93FE6B8-B859-B610-9DCD-63C9690AC407}"/>
          </ac:picMkLst>
        </pc:picChg>
        <pc:picChg chg="add del mod">
          <ac:chgData name="Bogensberger Jonas" userId="4b5191bc-a100-416a-9415-3faee801480c" providerId="ADAL" clId="{ACE19BFA-7B9A-4E6C-BF8B-9AE7435D7D39}" dt="2024-06-19T05:51:53.489" v="2017" actId="478"/>
          <ac:picMkLst>
            <pc:docMk/>
            <pc:sldMk cId="3753864438" sldId="260"/>
            <ac:picMk id="14" creationId="{989E1624-7DBF-48D1-E024-01AC21901FDE}"/>
          </ac:picMkLst>
        </pc:picChg>
        <pc:picChg chg="add del mod">
          <ac:chgData name="Bogensberger Jonas" userId="4b5191bc-a100-416a-9415-3faee801480c" providerId="ADAL" clId="{ACE19BFA-7B9A-4E6C-BF8B-9AE7435D7D39}" dt="2024-06-19T05:52:00.772" v="2019" actId="478"/>
          <ac:picMkLst>
            <pc:docMk/>
            <pc:sldMk cId="3753864438" sldId="260"/>
            <ac:picMk id="16" creationId="{58BC5905-BAFD-CABE-DD83-0A2692C90668}"/>
          </ac:picMkLst>
        </pc:picChg>
        <pc:picChg chg="add del mod">
          <ac:chgData name="Bogensberger Jonas" userId="4b5191bc-a100-416a-9415-3faee801480c" providerId="ADAL" clId="{ACE19BFA-7B9A-4E6C-BF8B-9AE7435D7D39}" dt="2024-06-19T05:52:19.342" v="2024" actId="478"/>
          <ac:picMkLst>
            <pc:docMk/>
            <pc:sldMk cId="3753864438" sldId="260"/>
            <ac:picMk id="18" creationId="{930CD6A1-2148-5EE6-C954-15954CD71033}"/>
          </ac:picMkLst>
        </pc:picChg>
        <pc:picChg chg="add mod">
          <ac:chgData name="Bogensberger Jonas" userId="4b5191bc-a100-416a-9415-3faee801480c" providerId="ADAL" clId="{ACE19BFA-7B9A-4E6C-BF8B-9AE7435D7D39}" dt="2024-06-19T05:52:27.509" v="2031" actId="1076"/>
          <ac:picMkLst>
            <pc:docMk/>
            <pc:sldMk cId="3753864438" sldId="260"/>
            <ac:picMk id="20" creationId="{CBCA5FEA-E203-4073-38C2-D52E8DE2F26C}"/>
          </ac:picMkLst>
        </pc:picChg>
      </pc:sldChg>
      <pc:sldChg chg="addSp delSp modSp mod setBg">
        <pc:chgData name="Bogensberger Jonas" userId="4b5191bc-a100-416a-9415-3faee801480c" providerId="ADAL" clId="{ACE19BFA-7B9A-4E6C-BF8B-9AE7435D7D39}" dt="2024-06-19T05:34:29.273" v="1780" actId="20577"/>
        <pc:sldMkLst>
          <pc:docMk/>
          <pc:sldMk cId="1610102696" sldId="261"/>
        </pc:sldMkLst>
        <pc:spChg chg="mod ord">
          <ac:chgData name="Bogensberger Jonas" userId="4b5191bc-a100-416a-9415-3faee801480c" providerId="ADAL" clId="{ACE19BFA-7B9A-4E6C-BF8B-9AE7435D7D39}" dt="2024-06-17T07:08:58.825" v="1585" actId="20577"/>
          <ac:spMkLst>
            <pc:docMk/>
            <pc:sldMk cId="1610102696" sldId="261"/>
            <ac:spMk id="2" creationId="{469FCC80-DA15-A0FE-CEAB-30C529A7614A}"/>
          </ac:spMkLst>
        </pc:spChg>
        <pc:spChg chg="del mod">
          <ac:chgData name="Bogensberger Jonas" userId="4b5191bc-a100-416a-9415-3faee801480c" providerId="ADAL" clId="{ACE19BFA-7B9A-4E6C-BF8B-9AE7435D7D39}" dt="2024-06-17T06:16:03.793" v="1015"/>
          <ac:spMkLst>
            <pc:docMk/>
            <pc:sldMk cId="1610102696" sldId="261"/>
            <ac:spMk id="3" creationId="{A8483883-DE62-CF33-876B-4AF2B13A02EC}"/>
          </ac:spMkLst>
        </pc:spChg>
        <pc:spChg chg="add mod">
          <ac:chgData name="Bogensberger Jonas" userId="4b5191bc-a100-416a-9415-3faee801480c" providerId="ADAL" clId="{ACE19BFA-7B9A-4E6C-BF8B-9AE7435D7D39}" dt="2024-06-19T05:34:29.273" v="1780" actId="20577"/>
          <ac:spMkLst>
            <pc:docMk/>
            <pc:sldMk cId="1610102696" sldId="261"/>
            <ac:spMk id="9" creationId="{C6B95107-2885-00F7-CF9C-5365A25B3FB0}"/>
          </ac:spMkLst>
        </pc:spChg>
        <pc:spChg chg="add">
          <ac:chgData name="Bogensberger Jonas" userId="4b5191bc-a100-416a-9415-3faee801480c" providerId="ADAL" clId="{ACE19BFA-7B9A-4E6C-BF8B-9AE7435D7D39}" dt="2024-06-17T06:16:28.588" v="1018" actId="26606"/>
          <ac:spMkLst>
            <pc:docMk/>
            <pc:sldMk cId="1610102696" sldId="261"/>
            <ac:spMk id="12" creationId="{96CF2A2B-0745-440C-9224-C5C6A0A4286F}"/>
          </ac:spMkLst>
        </pc:spChg>
        <pc:spChg chg="add">
          <ac:chgData name="Bogensberger Jonas" userId="4b5191bc-a100-416a-9415-3faee801480c" providerId="ADAL" clId="{ACE19BFA-7B9A-4E6C-BF8B-9AE7435D7D39}" dt="2024-06-17T06:16:28.588" v="1018" actId="26606"/>
          <ac:spMkLst>
            <pc:docMk/>
            <pc:sldMk cId="1610102696" sldId="261"/>
            <ac:spMk id="14" creationId="{75BE6D6B-84C9-4D2B-97EB-773B7369EF82}"/>
          </ac:spMkLst>
        </pc:spChg>
        <pc:picChg chg="add mod">
          <ac:chgData name="Bogensberger Jonas" userId="4b5191bc-a100-416a-9415-3faee801480c" providerId="ADAL" clId="{ACE19BFA-7B9A-4E6C-BF8B-9AE7435D7D39}" dt="2024-06-17T07:08:42.924" v="1545" actId="962"/>
          <ac:picMkLst>
            <pc:docMk/>
            <pc:sldMk cId="1610102696" sldId="261"/>
            <ac:picMk id="5" creationId="{85953392-541F-0767-B876-731D82E8A39E}"/>
          </ac:picMkLst>
        </pc:picChg>
      </pc:sldChg>
      <pc:sldChg chg="addSp delSp modSp mod setBg">
        <pc:chgData name="Bogensberger Jonas" userId="4b5191bc-a100-416a-9415-3faee801480c" providerId="ADAL" clId="{ACE19BFA-7B9A-4E6C-BF8B-9AE7435D7D39}" dt="2024-06-19T05:26:56.425" v="1745" actId="20577"/>
        <pc:sldMkLst>
          <pc:docMk/>
          <pc:sldMk cId="2156616919" sldId="262"/>
        </pc:sldMkLst>
        <pc:spChg chg="mod ord">
          <ac:chgData name="Bogensberger Jonas" userId="4b5191bc-a100-416a-9415-3faee801480c" providerId="ADAL" clId="{ACE19BFA-7B9A-4E6C-BF8B-9AE7435D7D39}" dt="2024-06-17T06:43:15.111" v="1149" actId="1076"/>
          <ac:spMkLst>
            <pc:docMk/>
            <pc:sldMk cId="2156616919" sldId="262"/>
            <ac:spMk id="2" creationId="{2493A464-F717-CF05-9061-5CB0C22A023E}"/>
          </ac:spMkLst>
        </pc:spChg>
        <pc:spChg chg="del">
          <ac:chgData name="Bogensberger Jonas" userId="4b5191bc-a100-416a-9415-3faee801480c" providerId="ADAL" clId="{ACE19BFA-7B9A-4E6C-BF8B-9AE7435D7D39}" dt="2024-06-17T06:17:48.775" v="1019"/>
          <ac:spMkLst>
            <pc:docMk/>
            <pc:sldMk cId="2156616919" sldId="262"/>
            <ac:spMk id="3" creationId="{1EEF29E3-8C4A-DEF8-1C3C-B42379EDF96E}"/>
          </ac:spMkLst>
        </pc:spChg>
        <pc:spChg chg="add mod">
          <ac:chgData name="Bogensberger Jonas" userId="4b5191bc-a100-416a-9415-3faee801480c" providerId="ADAL" clId="{ACE19BFA-7B9A-4E6C-BF8B-9AE7435D7D39}" dt="2024-06-19T05:26:56.425" v="1745" actId="20577"/>
          <ac:spMkLst>
            <pc:docMk/>
            <pc:sldMk cId="2156616919" sldId="262"/>
            <ac:spMk id="9" creationId="{05ED441B-9DC7-B8A9-14B2-DD5C70F4307F}"/>
          </ac:spMkLst>
        </pc:spChg>
        <pc:spChg chg="add">
          <ac:chgData name="Bogensberger Jonas" userId="4b5191bc-a100-416a-9415-3faee801480c" providerId="ADAL" clId="{ACE19BFA-7B9A-4E6C-BF8B-9AE7435D7D39}" dt="2024-06-17T06:17:53.405" v="1022" actId="26606"/>
          <ac:spMkLst>
            <pc:docMk/>
            <pc:sldMk cId="2156616919" sldId="262"/>
            <ac:spMk id="12" creationId="{96CF2A2B-0745-440C-9224-C5C6A0A4286F}"/>
          </ac:spMkLst>
        </pc:spChg>
        <pc:spChg chg="add">
          <ac:chgData name="Bogensberger Jonas" userId="4b5191bc-a100-416a-9415-3faee801480c" providerId="ADAL" clId="{ACE19BFA-7B9A-4E6C-BF8B-9AE7435D7D39}" dt="2024-06-17T06:17:53.405" v="1022" actId="26606"/>
          <ac:spMkLst>
            <pc:docMk/>
            <pc:sldMk cId="2156616919" sldId="262"/>
            <ac:spMk id="14" creationId="{75BE6D6B-84C9-4D2B-97EB-773B7369EF82}"/>
          </ac:spMkLst>
        </pc:spChg>
        <pc:picChg chg="add mod">
          <ac:chgData name="Bogensberger Jonas" userId="4b5191bc-a100-416a-9415-3faee801480c" providerId="ADAL" clId="{ACE19BFA-7B9A-4E6C-BF8B-9AE7435D7D39}" dt="2024-06-17T06:17:53.405" v="1022" actId="26606"/>
          <ac:picMkLst>
            <pc:docMk/>
            <pc:sldMk cId="2156616919" sldId="262"/>
            <ac:picMk id="5" creationId="{57559675-1ECC-49EE-1633-483BB98F13F3}"/>
          </ac:picMkLst>
        </pc:picChg>
      </pc:sldChg>
      <pc:sldChg chg="addSp modSp mod ord setBg">
        <pc:chgData name="Bogensberger Jonas" userId="4b5191bc-a100-416a-9415-3faee801480c" providerId="ADAL" clId="{ACE19BFA-7B9A-4E6C-BF8B-9AE7435D7D39}" dt="2024-06-19T05:31:01.877" v="1778" actId="1076"/>
        <pc:sldMkLst>
          <pc:docMk/>
          <pc:sldMk cId="755114939" sldId="263"/>
        </pc:sldMkLst>
        <pc:spChg chg="mod">
          <ac:chgData name="Bogensberger Jonas" userId="4b5191bc-a100-416a-9415-3faee801480c" providerId="ADAL" clId="{ACE19BFA-7B9A-4E6C-BF8B-9AE7435D7D39}" dt="2024-06-17T07:12:36.933" v="1592" actId="26606"/>
          <ac:spMkLst>
            <pc:docMk/>
            <pc:sldMk cId="755114939" sldId="263"/>
            <ac:spMk id="2" creationId="{8E53B747-EDF6-A2EA-E6A6-51C530D18EC5}"/>
          </ac:spMkLst>
        </pc:spChg>
        <pc:spChg chg="mod">
          <ac:chgData name="Bogensberger Jonas" userId="4b5191bc-a100-416a-9415-3faee801480c" providerId="ADAL" clId="{ACE19BFA-7B9A-4E6C-BF8B-9AE7435D7D39}" dt="2024-06-17T07:12:51.756" v="1596" actId="20577"/>
          <ac:spMkLst>
            <pc:docMk/>
            <pc:sldMk cId="755114939" sldId="263"/>
            <ac:spMk id="3" creationId="{0D49BA62-C9BD-C872-EBAC-8561920CD8CF}"/>
          </ac:spMkLst>
        </pc:spChg>
        <pc:spChg chg="add">
          <ac:chgData name="Bogensberger Jonas" userId="4b5191bc-a100-416a-9415-3faee801480c" providerId="ADAL" clId="{ACE19BFA-7B9A-4E6C-BF8B-9AE7435D7D39}" dt="2024-06-17T07:12:36.933" v="1592" actId="26606"/>
          <ac:spMkLst>
            <pc:docMk/>
            <pc:sldMk cId="755114939" sldId="263"/>
            <ac:spMk id="2055" creationId="{B95B9BA8-1D69-4796-85F5-B6D0BD52354B}"/>
          </ac:spMkLst>
        </pc:spChg>
        <pc:picChg chg="add mod">
          <ac:chgData name="Bogensberger Jonas" userId="4b5191bc-a100-416a-9415-3faee801480c" providerId="ADAL" clId="{ACE19BFA-7B9A-4E6C-BF8B-9AE7435D7D39}" dt="2024-06-19T05:31:01.877" v="1778" actId="1076"/>
          <ac:picMkLst>
            <pc:docMk/>
            <pc:sldMk cId="755114939" sldId="263"/>
            <ac:picMk id="5" creationId="{F9D4BE65-DEEF-D95D-FE30-0EBEEF4F83BE}"/>
          </ac:picMkLst>
        </pc:picChg>
        <pc:picChg chg="add mod">
          <ac:chgData name="Bogensberger Jonas" userId="4b5191bc-a100-416a-9415-3faee801480c" providerId="ADAL" clId="{ACE19BFA-7B9A-4E6C-BF8B-9AE7435D7D39}" dt="2024-06-17T07:13:55.979" v="1604" actId="166"/>
          <ac:picMkLst>
            <pc:docMk/>
            <pc:sldMk cId="755114939" sldId="263"/>
            <ac:picMk id="2050" creationId="{AACEEA75-7B7B-8F99-D62D-D0276D05827F}"/>
          </ac:picMkLst>
        </pc:picChg>
      </pc:sldChg>
      <pc:sldChg chg="addSp delSp modSp mod ord setBg">
        <pc:chgData name="Bogensberger Jonas" userId="4b5191bc-a100-416a-9415-3faee801480c" providerId="ADAL" clId="{ACE19BFA-7B9A-4E6C-BF8B-9AE7435D7D39}" dt="2024-06-19T05:30:51.144" v="1776" actId="26606"/>
        <pc:sldMkLst>
          <pc:docMk/>
          <pc:sldMk cId="567507632" sldId="264"/>
        </pc:sldMkLst>
        <pc:spChg chg="mod">
          <ac:chgData name="Bogensberger Jonas" userId="4b5191bc-a100-416a-9415-3faee801480c" providerId="ADAL" clId="{ACE19BFA-7B9A-4E6C-BF8B-9AE7435D7D39}" dt="2024-06-19T05:30:51.144" v="1776" actId="26606"/>
          <ac:spMkLst>
            <pc:docMk/>
            <pc:sldMk cId="567507632" sldId="264"/>
            <ac:spMk id="2" creationId="{F5E1AB29-3B54-53BC-F0FC-95CB9F0EA1BD}"/>
          </ac:spMkLst>
        </pc:spChg>
        <pc:spChg chg="del">
          <ac:chgData name="Bogensberger Jonas" userId="4b5191bc-a100-416a-9415-3faee801480c" providerId="ADAL" clId="{ACE19BFA-7B9A-4E6C-BF8B-9AE7435D7D39}" dt="2024-06-17T07:10:37.002" v="1586"/>
          <ac:spMkLst>
            <pc:docMk/>
            <pc:sldMk cId="567507632" sldId="264"/>
            <ac:spMk id="3" creationId="{5FA18504-CB06-D69C-4CA0-520E95BAF056}"/>
          </ac:spMkLst>
        </pc:spChg>
        <pc:spChg chg="add del mod">
          <ac:chgData name="Bogensberger Jonas" userId="4b5191bc-a100-416a-9415-3faee801480c" providerId="ADAL" clId="{ACE19BFA-7B9A-4E6C-BF8B-9AE7435D7D39}" dt="2024-06-17T07:11:05.950" v="1590"/>
          <ac:spMkLst>
            <pc:docMk/>
            <pc:sldMk cId="567507632" sldId="264"/>
            <ac:spMk id="4" creationId="{42973BD7-3488-86D6-284A-5765CAE1699D}"/>
          </ac:spMkLst>
        </pc:spChg>
        <pc:spChg chg="add del">
          <ac:chgData name="Bogensberger Jonas" userId="4b5191bc-a100-416a-9415-3faee801480c" providerId="ADAL" clId="{ACE19BFA-7B9A-4E6C-BF8B-9AE7435D7D39}" dt="2024-06-17T07:10:55.610" v="1589" actId="478"/>
          <ac:spMkLst>
            <pc:docMk/>
            <pc:sldMk cId="567507632" sldId="264"/>
            <ac:spMk id="6" creationId="{38CC1BF4-B24D-1C1D-81F9-500838F3CD5F}"/>
          </ac:spMkLst>
        </pc:spChg>
        <pc:spChg chg="add mod">
          <ac:chgData name="Bogensberger Jonas" userId="4b5191bc-a100-416a-9415-3faee801480c" providerId="ADAL" clId="{ACE19BFA-7B9A-4E6C-BF8B-9AE7435D7D39}" dt="2024-06-19T05:30:51.144" v="1776" actId="26606"/>
          <ac:spMkLst>
            <pc:docMk/>
            <pc:sldMk cId="567507632" sldId="264"/>
            <ac:spMk id="1032" creationId="{3101731C-9046-2B32-A210-E38345F2F797}"/>
          </ac:spMkLst>
        </pc:spChg>
        <pc:spChg chg="add del">
          <ac:chgData name="Bogensberger Jonas" userId="4b5191bc-a100-416a-9415-3faee801480c" providerId="ADAL" clId="{ACE19BFA-7B9A-4E6C-BF8B-9AE7435D7D39}" dt="2024-06-19T05:30:51.144" v="1776" actId="26606"/>
          <ac:spMkLst>
            <pc:docMk/>
            <pc:sldMk cId="567507632" sldId="264"/>
            <ac:spMk id="1035" creationId="{B95B9BA8-1D69-4796-85F5-B6D0BD52354B}"/>
          </ac:spMkLst>
        </pc:spChg>
        <pc:spChg chg="add del">
          <ac:chgData name="Bogensberger Jonas" userId="4b5191bc-a100-416a-9415-3faee801480c" providerId="ADAL" clId="{ACE19BFA-7B9A-4E6C-BF8B-9AE7435D7D39}" dt="2024-06-19T05:30:51.144" v="1776" actId="26606"/>
          <ac:spMkLst>
            <pc:docMk/>
            <pc:sldMk cId="567507632" sldId="264"/>
            <ac:spMk id="1040" creationId="{AAB8EDC3-1C0D-4505-A2C7-839A5161FB53}"/>
          </ac:spMkLst>
        </pc:spChg>
        <pc:spChg chg="add del">
          <ac:chgData name="Bogensberger Jonas" userId="4b5191bc-a100-416a-9415-3faee801480c" providerId="ADAL" clId="{ACE19BFA-7B9A-4E6C-BF8B-9AE7435D7D39}" dt="2024-06-19T05:30:51.144" v="1776" actId="26606"/>
          <ac:spMkLst>
            <pc:docMk/>
            <pc:sldMk cId="567507632" sldId="264"/>
            <ac:spMk id="1042" creationId="{2069E294-3813-4588-9E9C-AEA08F9C4DA1}"/>
          </ac:spMkLst>
        </pc:spChg>
        <pc:picChg chg="add mod ord">
          <ac:chgData name="Bogensberger Jonas" userId="4b5191bc-a100-416a-9415-3faee801480c" providerId="ADAL" clId="{ACE19BFA-7B9A-4E6C-BF8B-9AE7435D7D39}" dt="2024-06-19T05:30:51.144" v="1776" actId="26606"/>
          <ac:picMkLst>
            <pc:docMk/>
            <pc:sldMk cId="567507632" sldId="264"/>
            <ac:picMk id="3" creationId="{7EF66E30-9283-FD6E-94F4-014084F8CAFD}"/>
          </ac:picMkLst>
        </pc:picChg>
        <pc:picChg chg="add del mod">
          <ac:chgData name="Bogensberger Jonas" userId="4b5191bc-a100-416a-9415-3faee801480c" providerId="ADAL" clId="{ACE19BFA-7B9A-4E6C-BF8B-9AE7435D7D39}" dt="2024-06-17T07:10:52.055" v="1587" actId="478"/>
          <ac:picMkLst>
            <pc:docMk/>
            <pc:sldMk cId="567507632" sldId="264"/>
            <ac:picMk id="1026" creationId="{0E0926F8-F63D-0152-2389-DF647767455F}"/>
          </ac:picMkLst>
        </pc:picChg>
        <pc:picChg chg="add mod">
          <ac:chgData name="Bogensberger Jonas" userId="4b5191bc-a100-416a-9415-3faee801480c" providerId="ADAL" clId="{ACE19BFA-7B9A-4E6C-BF8B-9AE7435D7D39}" dt="2024-06-19T05:30:51.144" v="1776" actId="26606"/>
          <ac:picMkLst>
            <pc:docMk/>
            <pc:sldMk cId="567507632" sldId="264"/>
            <ac:picMk id="1028" creationId="{EB411EA0-5A8E-276D-10FA-0E0AEA512572}"/>
          </ac:picMkLst>
        </pc:picChg>
      </pc:sldChg>
      <pc:sldChg chg="modSp mod">
        <pc:chgData name="Bogensberger Jonas" userId="4b5191bc-a100-416a-9415-3faee801480c" providerId="ADAL" clId="{ACE19BFA-7B9A-4E6C-BF8B-9AE7435D7D39}" dt="2024-06-17T07:19:43.582" v="1644" actId="20577"/>
        <pc:sldMkLst>
          <pc:docMk/>
          <pc:sldMk cId="3342527281" sldId="265"/>
        </pc:sldMkLst>
        <pc:spChg chg="mod">
          <ac:chgData name="Bogensberger Jonas" userId="4b5191bc-a100-416a-9415-3faee801480c" providerId="ADAL" clId="{ACE19BFA-7B9A-4E6C-BF8B-9AE7435D7D39}" dt="2024-06-17T07:19:43.582" v="1644" actId="20577"/>
          <ac:spMkLst>
            <pc:docMk/>
            <pc:sldMk cId="3342527281" sldId="265"/>
            <ac:spMk id="3" creationId="{F14911D1-7BC5-9F4C-19D7-E07B6DB3A43A}"/>
          </ac:spMkLst>
        </pc:spChg>
      </pc:sldChg>
      <pc:sldChg chg="addSp delSp modSp mod setBg setClrOvrMap">
        <pc:chgData name="Bogensberger Jonas" userId="4b5191bc-a100-416a-9415-3faee801480c" providerId="ADAL" clId="{ACE19BFA-7B9A-4E6C-BF8B-9AE7435D7D39}" dt="2024-06-19T05:57:27.074" v="2131" actId="14100"/>
        <pc:sldMkLst>
          <pc:docMk/>
          <pc:sldMk cId="3947626743" sldId="266"/>
        </pc:sldMkLst>
        <pc:spChg chg="mod ord">
          <ac:chgData name="Bogensberger Jonas" userId="4b5191bc-a100-416a-9415-3faee801480c" providerId="ADAL" clId="{ACE19BFA-7B9A-4E6C-BF8B-9AE7435D7D39}" dt="2024-06-19T05:57:27.074" v="2131" actId="14100"/>
          <ac:spMkLst>
            <pc:docMk/>
            <pc:sldMk cId="3947626743" sldId="266"/>
            <ac:spMk id="2" creationId="{746496D4-55C4-9D4B-83FA-A85F1B2C6378}"/>
          </ac:spMkLst>
        </pc:spChg>
        <pc:spChg chg="del">
          <ac:chgData name="Bogensberger Jonas" userId="4b5191bc-a100-416a-9415-3faee801480c" providerId="ADAL" clId="{ACE19BFA-7B9A-4E6C-BF8B-9AE7435D7D39}" dt="2024-06-17T06:54:41.516" v="1172"/>
          <ac:spMkLst>
            <pc:docMk/>
            <pc:sldMk cId="3947626743" sldId="266"/>
            <ac:spMk id="3" creationId="{6F565719-2C05-A242-F144-5B965BD51F5E}"/>
          </ac:spMkLst>
        </pc:spChg>
        <pc:spChg chg="add del">
          <ac:chgData name="Bogensberger Jonas" userId="4b5191bc-a100-416a-9415-3faee801480c" providerId="ADAL" clId="{ACE19BFA-7B9A-4E6C-BF8B-9AE7435D7D39}" dt="2024-06-17T06:55:06.906" v="1176" actId="26606"/>
          <ac:spMkLst>
            <pc:docMk/>
            <pc:sldMk cId="3947626743" sldId="266"/>
            <ac:spMk id="9" creationId="{4E64F1CE-D113-49D1-F69F-0242D65618A3}"/>
          </ac:spMkLst>
        </pc:spChg>
        <pc:spChg chg="add del">
          <ac:chgData name="Bogensberger Jonas" userId="4b5191bc-a100-416a-9415-3faee801480c" providerId="ADAL" clId="{ACE19BFA-7B9A-4E6C-BF8B-9AE7435D7D39}" dt="2024-06-17T06:55:06.906" v="1176" actId="26606"/>
          <ac:spMkLst>
            <pc:docMk/>
            <pc:sldMk cId="3947626743" sldId="266"/>
            <ac:spMk id="12" creationId="{C0A1ED06-4733-4020-9C60-81D4D801408D}"/>
          </ac:spMkLst>
        </pc:spChg>
        <pc:spChg chg="add del">
          <ac:chgData name="Bogensberger Jonas" userId="4b5191bc-a100-416a-9415-3faee801480c" providerId="ADAL" clId="{ACE19BFA-7B9A-4E6C-BF8B-9AE7435D7D39}" dt="2024-06-17T06:55:06.906" v="1176" actId="26606"/>
          <ac:spMkLst>
            <pc:docMk/>
            <pc:sldMk cId="3947626743" sldId="266"/>
            <ac:spMk id="14" creationId="{B0CA3509-3AF9-45FE-93ED-57BB5D5E8E07}"/>
          </ac:spMkLst>
        </pc:spChg>
        <pc:spChg chg="add">
          <ac:chgData name="Bogensberger Jonas" userId="4b5191bc-a100-416a-9415-3faee801480c" providerId="ADAL" clId="{ACE19BFA-7B9A-4E6C-BF8B-9AE7435D7D39}" dt="2024-06-17T06:55:07.113" v="1177" actId="26606"/>
          <ac:spMkLst>
            <pc:docMk/>
            <pc:sldMk cId="3947626743" sldId="266"/>
            <ac:spMk id="16" creationId="{9228552E-C8B1-4A80-8448-0787CE0FC704}"/>
          </ac:spMkLst>
        </pc:spChg>
        <pc:spChg chg="add">
          <ac:chgData name="Bogensberger Jonas" userId="4b5191bc-a100-416a-9415-3faee801480c" providerId="ADAL" clId="{ACE19BFA-7B9A-4E6C-BF8B-9AE7435D7D39}" dt="2024-06-17T06:55:07.113" v="1177" actId="26606"/>
          <ac:spMkLst>
            <pc:docMk/>
            <pc:sldMk cId="3947626743" sldId="266"/>
            <ac:spMk id="17" creationId="{E5D94856-F488-B3B8-6B8A-74C9BD36DD12}"/>
          </ac:spMkLst>
        </pc:spChg>
        <pc:picChg chg="add mod">
          <ac:chgData name="Bogensberger Jonas" userId="4b5191bc-a100-416a-9415-3faee801480c" providerId="ADAL" clId="{ACE19BFA-7B9A-4E6C-BF8B-9AE7435D7D39}" dt="2024-06-17T06:55:07.113" v="1177" actId="26606"/>
          <ac:picMkLst>
            <pc:docMk/>
            <pc:sldMk cId="3947626743" sldId="266"/>
            <ac:picMk id="5" creationId="{FBA8570D-AD41-6A1C-EBCF-A533B1F232F8}"/>
          </ac:picMkLst>
        </pc:picChg>
      </pc:sldChg>
      <pc:sldChg chg="addSp delSp modSp new mod setBg">
        <pc:chgData name="Bogensberger Jonas" userId="4b5191bc-a100-416a-9415-3faee801480c" providerId="ADAL" clId="{ACE19BFA-7B9A-4E6C-BF8B-9AE7435D7D39}" dt="2024-06-18T11:14:55.019" v="1703" actId="1076"/>
        <pc:sldMkLst>
          <pc:docMk/>
          <pc:sldMk cId="3799081244" sldId="267"/>
        </pc:sldMkLst>
        <pc:spChg chg="mod ord">
          <ac:chgData name="Bogensberger Jonas" userId="4b5191bc-a100-416a-9415-3faee801480c" providerId="ADAL" clId="{ACE19BFA-7B9A-4E6C-BF8B-9AE7435D7D39}" dt="2024-06-18T09:16:22.856" v="1693" actId="26606"/>
          <ac:spMkLst>
            <pc:docMk/>
            <pc:sldMk cId="3799081244" sldId="267"/>
            <ac:spMk id="2" creationId="{E8A1DBCC-1E5B-79A9-F55F-FCA86FBB9F2C}"/>
          </ac:spMkLst>
        </pc:spChg>
        <pc:spChg chg="del mod">
          <ac:chgData name="Bogensberger Jonas" userId="4b5191bc-a100-416a-9415-3faee801480c" providerId="ADAL" clId="{ACE19BFA-7B9A-4E6C-BF8B-9AE7435D7D39}" dt="2024-06-18T09:14:31.046" v="1680" actId="22"/>
          <ac:spMkLst>
            <pc:docMk/>
            <pc:sldMk cId="3799081244" sldId="267"/>
            <ac:spMk id="3" creationId="{8FE6CCA5-CF1C-B425-6D04-270627F8EE98}"/>
          </ac:spMkLst>
        </pc:spChg>
        <pc:spChg chg="add del mod">
          <ac:chgData name="Bogensberger Jonas" userId="4b5191bc-a100-416a-9415-3faee801480c" providerId="ADAL" clId="{ACE19BFA-7B9A-4E6C-BF8B-9AE7435D7D39}" dt="2024-06-18T09:14:34.626" v="1682" actId="22"/>
          <ac:spMkLst>
            <pc:docMk/>
            <pc:sldMk cId="3799081244" sldId="267"/>
            <ac:spMk id="7" creationId="{3DFF57D8-7207-E45E-77F1-B2CAD2A6160C}"/>
          </ac:spMkLst>
        </pc:spChg>
        <pc:spChg chg="add del mod">
          <ac:chgData name="Bogensberger Jonas" userId="4b5191bc-a100-416a-9415-3faee801480c" providerId="ADAL" clId="{ACE19BFA-7B9A-4E6C-BF8B-9AE7435D7D39}" dt="2024-06-18T09:16:20.050" v="1690"/>
          <ac:spMkLst>
            <pc:docMk/>
            <pc:sldMk cId="3799081244" sldId="267"/>
            <ac:spMk id="13" creationId="{33ED65E3-3685-1BAB-D34D-B66FB2EDD074}"/>
          </ac:spMkLst>
        </pc:spChg>
        <pc:spChg chg="add del">
          <ac:chgData name="Bogensberger Jonas" userId="4b5191bc-a100-416a-9415-3faee801480c" providerId="ADAL" clId="{ACE19BFA-7B9A-4E6C-BF8B-9AE7435D7D39}" dt="2024-06-18T09:16:24.167" v="1694" actId="22"/>
          <ac:spMkLst>
            <pc:docMk/>
            <pc:sldMk cId="3799081244" sldId="267"/>
            <ac:spMk id="21" creationId="{975D9826-29C3-7D56-BB2B-063AD590AE22}"/>
          </ac:spMkLst>
        </pc:spChg>
        <pc:spChg chg="add mod">
          <ac:chgData name="Bogensberger Jonas" userId="4b5191bc-a100-416a-9415-3faee801480c" providerId="ADAL" clId="{ACE19BFA-7B9A-4E6C-BF8B-9AE7435D7D39}" dt="2024-06-18T11:14:48.062" v="1699" actId="478"/>
          <ac:spMkLst>
            <pc:docMk/>
            <pc:sldMk cId="3799081244" sldId="267"/>
            <ac:spMk id="22" creationId="{F98F0FE0-23DC-0884-06EA-219AEBFBD28D}"/>
          </ac:spMkLst>
        </pc:spChg>
        <pc:spChg chg="add">
          <ac:chgData name="Bogensberger Jonas" userId="4b5191bc-a100-416a-9415-3faee801480c" providerId="ADAL" clId="{ACE19BFA-7B9A-4E6C-BF8B-9AE7435D7D39}" dt="2024-06-18T09:16:22.856" v="1693" actId="26606"/>
          <ac:spMkLst>
            <pc:docMk/>
            <pc:sldMk cId="3799081244" sldId="267"/>
            <ac:spMk id="24" creationId="{96CF2A2B-0745-440C-9224-C5C6A0A4286F}"/>
          </ac:spMkLst>
        </pc:spChg>
        <pc:spChg chg="add">
          <ac:chgData name="Bogensberger Jonas" userId="4b5191bc-a100-416a-9415-3faee801480c" providerId="ADAL" clId="{ACE19BFA-7B9A-4E6C-BF8B-9AE7435D7D39}" dt="2024-06-18T09:16:22.856" v="1693" actId="26606"/>
          <ac:spMkLst>
            <pc:docMk/>
            <pc:sldMk cId="3799081244" sldId="267"/>
            <ac:spMk id="26" creationId="{75BE6D6B-84C9-4D2B-97EB-773B7369EF82}"/>
          </ac:spMkLst>
        </pc:spChg>
        <pc:picChg chg="add del mod ord">
          <ac:chgData name="Bogensberger Jonas" userId="4b5191bc-a100-416a-9415-3faee801480c" providerId="ADAL" clId="{ACE19BFA-7B9A-4E6C-BF8B-9AE7435D7D39}" dt="2024-06-18T09:14:33.148" v="1681" actId="478"/>
          <ac:picMkLst>
            <pc:docMk/>
            <pc:sldMk cId="3799081244" sldId="267"/>
            <ac:picMk id="5" creationId="{6AA71F9B-DE4F-5D24-0056-85A628BF40C5}"/>
          </ac:picMkLst>
        </pc:picChg>
        <pc:picChg chg="add del mod ord">
          <ac:chgData name="Bogensberger Jonas" userId="4b5191bc-a100-416a-9415-3faee801480c" providerId="ADAL" clId="{ACE19BFA-7B9A-4E6C-BF8B-9AE7435D7D39}" dt="2024-06-18T09:16:14.868" v="1687" actId="478"/>
          <ac:picMkLst>
            <pc:docMk/>
            <pc:sldMk cId="3799081244" sldId="267"/>
            <ac:picMk id="9" creationId="{AF68F33C-9B8C-C353-FC2D-A75AFBBC6DC2}"/>
          </ac:picMkLst>
        </pc:picChg>
        <pc:picChg chg="add del mod">
          <ac:chgData name="Bogensberger Jonas" userId="4b5191bc-a100-416a-9415-3faee801480c" providerId="ADAL" clId="{ACE19BFA-7B9A-4E6C-BF8B-9AE7435D7D39}" dt="2024-06-18T09:16:13.984" v="1686" actId="478"/>
          <ac:picMkLst>
            <pc:docMk/>
            <pc:sldMk cId="3799081244" sldId="267"/>
            <ac:picMk id="11" creationId="{60D04ADD-0D02-948F-D38C-2AE342B52A29}"/>
          </ac:picMkLst>
        </pc:picChg>
        <pc:picChg chg="add del">
          <ac:chgData name="Bogensberger Jonas" userId="4b5191bc-a100-416a-9415-3faee801480c" providerId="ADAL" clId="{ACE19BFA-7B9A-4E6C-BF8B-9AE7435D7D39}" dt="2024-06-18T09:16:16.751" v="1689" actId="478"/>
          <ac:picMkLst>
            <pc:docMk/>
            <pc:sldMk cId="3799081244" sldId="267"/>
            <ac:picMk id="15" creationId="{F4A2E8BB-EE27-7DC8-C8D4-12202005FD68}"/>
          </ac:picMkLst>
        </pc:picChg>
        <pc:picChg chg="add mod">
          <ac:chgData name="Bogensberger Jonas" userId="4b5191bc-a100-416a-9415-3faee801480c" providerId="ADAL" clId="{ACE19BFA-7B9A-4E6C-BF8B-9AE7435D7D39}" dt="2024-06-18T11:14:55.019" v="1703" actId="1076"/>
          <ac:picMkLst>
            <pc:docMk/>
            <pc:sldMk cId="3799081244" sldId="267"/>
            <ac:picMk id="17" creationId="{A3056124-0B75-6780-6FFE-F1E388F49A55}"/>
          </ac:picMkLst>
        </pc:picChg>
        <pc:picChg chg="add del mod ord">
          <ac:chgData name="Bogensberger Jonas" userId="4b5191bc-a100-416a-9415-3faee801480c" providerId="ADAL" clId="{ACE19BFA-7B9A-4E6C-BF8B-9AE7435D7D39}" dt="2024-06-18T11:14:48.062" v="1699" actId="478"/>
          <ac:picMkLst>
            <pc:docMk/>
            <pc:sldMk cId="3799081244" sldId="267"/>
            <ac:picMk id="19" creationId="{7554DD5D-DA06-A5D5-9AE3-308FE9F4236A}"/>
          </ac:picMkLst>
        </pc:picChg>
        <pc:picChg chg="add mod">
          <ac:chgData name="Bogensberger Jonas" userId="4b5191bc-a100-416a-9415-3faee801480c" providerId="ADAL" clId="{ACE19BFA-7B9A-4E6C-BF8B-9AE7435D7D39}" dt="2024-06-18T11:14:50.948" v="1701" actId="1076"/>
          <ac:picMkLst>
            <pc:docMk/>
            <pc:sldMk cId="3799081244" sldId="267"/>
            <ac:picMk id="25" creationId="{9E522DCC-AF8E-A98F-F849-F9951627E39A}"/>
          </ac:picMkLst>
        </pc:picChg>
      </pc:sldChg>
      <pc:sldChg chg="addSp delSp modSp new mod setBg setClrOvrMap">
        <pc:chgData name="Bogensberger Jonas" userId="4b5191bc-a100-416a-9415-3faee801480c" providerId="ADAL" clId="{ACE19BFA-7B9A-4E6C-BF8B-9AE7435D7D39}" dt="2024-06-19T05:54:30.194" v="2129" actId="1076"/>
        <pc:sldMkLst>
          <pc:docMk/>
          <pc:sldMk cId="2778313262" sldId="268"/>
        </pc:sldMkLst>
        <pc:spChg chg="mod ord">
          <ac:chgData name="Bogensberger Jonas" userId="4b5191bc-a100-416a-9415-3faee801480c" providerId="ADAL" clId="{ACE19BFA-7B9A-4E6C-BF8B-9AE7435D7D39}" dt="2024-06-19T05:25:29.937" v="1728" actId="20577"/>
          <ac:spMkLst>
            <pc:docMk/>
            <pc:sldMk cId="2778313262" sldId="268"/>
            <ac:spMk id="2" creationId="{38E8330D-5D5B-AA58-DD47-B31D4C00306A}"/>
          </ac:spMkLst>
        </pc:spChg>
        <pc:spChg chg="del">
          <ac:chgData name="Bogensberger Jonas" userId="4b5191bc-a100-416a-9415-3faee801480c" providerId="ADAL" clId="{ACE19BFA-7B9A-4E6C-BF8B-9AE7435D7D39}" dt="2024-06-17T07:43:42.732" v="1652"/>
          <ac:spMkLst>
            <pc:docMk/>
            <pc:sldMk cId="2778313262" sldId="268"/>
            <ac:spMk id="3" creationId="{2B542F4E-4AF8-F9AA-B4B9-D908128C19A4}"/>
          </ac:spMkLst>
        </pc:spChg>
        <pc:spChg chg="add del">
          <ac:chgData name="Bogensberger Jonas" userId="4b5191bc-a100-416a-9415-3faee801480c" providerId="ADAL" clId="{ACE19BFA-7B9A-4E6C-BF8B-9AE7435D7D39}" dt="2024-06-17T07:43:48.422" v="1656" actId="26606"/>
          <ac:spMkLst>
            <pc:docMk/>
            <pc:sldMk cId="2778313262" sldId="268"/>
            <ac:spMk id="9" creationId="{E6CCCAC2-50E1-5DB8-E8AF-CC3BBEFD7774}"/>
          </ac:spMkLst>
        </pc:spChg>
        <pc:spChg chg="add del">
          <ac:chgData name="Bogensberger Jonas" userId="4b5191bc-a100-416a-9415-3faee801480c" providerId="ADAL" clId="{ACE19BFA-7B9A-4E6C-BF8B-9AE7435D7D39}" dt="2024-06-17T07:43:48.422" v="1656" actId="26606"/>
          <ac:spMkLst>
            <pc:docMk/>
            <pc:sldMk cId="2778313262" sldId="268"/>
            <ac:spMk id="12" creationId="{1A9F7B4E-B03D-4F64-BE33-00D074458D45}"/>
          </ac:spMkLst>
        </pc:spChg>
        <pc:spChg chg="add del">
          <ac:chgData name="Bogensberger Jonas" userId="4b5191bc-a100-416a-9415-3faee801480c" providerId="ADAL" clId="{ACE19BFA-7B9A-4E6C-BF8B-9AE7435D7D39}" dt="2024-06-17T07:43:48.422" v="1656" actId="26606"/>
          <ac:spMkLst>
            <pc:docMk/>
            <pc:sldMk cId="2778313262" sldId="268"/>
            <ac:spMk id="14" creationId="{7E2BE7F7-CA89-4002-ACCE-A478AEA24F5E}"/>
          </ac:spMkLst>
        </pc:spChg>
        <pc:spChg chg="add del">
          <ac:chgData name="Bogensberger Jonas" userId="4b5191bc-a100-416a-9415-3faee801480c" providerId="ADAL" clId="{ACE19BFA-7B9A-4E6C-BF8B-9AE7435D7D39}" dt="2024-06-17T07:43:49.544" v="1658" actId="26606"/>
          <ac:spMkLst>
            <pc:docMk/>
            <pc:sldMk cId="2778313262" sldId="268"/>
            <ac:spMk id="16" creationId="{9228552E-C8B1-4A80-8448-0787CE0FC704}"/>
          </ac:spMkLst>
        </pc:spChg>
        <pc:spChg chg="add del">
          <ac:chgData name="Bogensberger Jonas" userId="4b5191bc-a100-416a-9415-3faee801480c" providerId="ADAL" clId="{ACE19BFA-7B9A-4E6C-BF8B-9AE7435D7D39}" dt="2024-06-17T07:43:49.544" v="1658" actId="26606"/>
          <ac:spMkLst>
            <pc:docMk/>
            <pc:sldMk cId="2778313262" sldId="268"/>
            <ac:spMk id="17" creationId="{DA80FAD6-502F-46CA-8420-8FE576A8150C}"/>
          </ac:spMkLst>
        </pc:spChg>
        <pc:spChg chg="add del">
          <ac:chgData name="Bogensberger Jonas" userId="4b5191bc-a100-416a-9415-3faee801480c" providerId="ADAL" clId="{ACE19BFA-7B9A-4E6C-BF8B-9AE7435D7D39}" dt="2024-06-17T07:43:50.644" v="1660" actId="26606"/>
          <ac:spMkLst>
            <pc:docMk/>
            <pc:sldMk cId="2778313262" sldId="268"/>
            <ac:spMk id="19" creationId="{1A9F7B4E-B03D-4F64-BE33-00D074458D45}"/>
          </ac:spMkLst>
        </pc:spChg>
        <pc:spChg chg="add del">
          <ac:chgData name="Bogensberger Jonas" userId="4b5191bc-a100-416a-9415-3faee801480c" providerId="ADAL" clId="{ACE19BFA-7B9A-4E6C-BF8B-9AE7435D7D39}" dt="2024-06-17T07:43:50.644" v="1660" actId="26606"/>
          <ac:spMkLst>
            <pc:docMk/>
            <pc:sldMk cId="2778313262" sldId="268"/>
            <ac:spMk id="20" creationId="{7E2BE7F7-CA89-4002-ACCE-A478AEA24F5E}"/>
          </ac:spMkLst>
        </pc:spChg>
        <pc:spChg chg="add del">
          <ac:chgData name="Bogensberger Jonas" userId="4b5191bc-a100-416a-9415-3faee801480c" providerId="ADAL" clId="{ACE19BFA-7B9A-4E6C-BF8B-9AE7435D7D39}" dt="2024-06-17T07:43:50.644" v="1660" actId="26606"/>
          <ac:spMkLst>
            <pc:docMk/>
            <pc:sldMk cId="2778313262" sldId="268"/>
            <ac:spMk id="21" creationId="{E6CCCAC2-50E1-5DB8-E8AF-CC3BBEFD7774}"/>
          </ac:spMkLst>
        </pc:spChg>
        <pc:spChg chg="add del">
          <ac:chgData name="Bogensberger Jonas" userId="4b5191bc-a100-416a-9415-3faee801480c" providerId="ADAL" clId="{ACE19BFA-7B9A-4E6C-BF8B-9AE7435D7D39}" dt="2024-06-17T07:43:52.426" v="1662" actId="26606"/>
          <ac:spMkLst>
            <pc:docMk/>
            <pc:sldMk cId="2778313262" sldId="268"/>
            <ac:spMk id="23" creationId="{9228552E-C8B1-4A80-8448-0787CE0FC704}"/>
          </ac:spMkLst>
        </pc:spChg>
        <pc:spChg chg="add del">
          <ac:chgData name="Bogensberger Jonas" userId="4b5191bc-a100-416a-9415-3faee801480c" providerId="ADAL" clId="{ACE19BFA-7B9A-4E6C-BF8B-9AE7435D7D39}" dt="2024-06-17T07:43:52.426" v="1662" actId="26606"/>
          <ac:spMkLst>
            <pc:docMk/>
            <pc:sldMk cId="2778313262" sldId="268"/>
            <ac:spMk id="24" creationId="{DA80FAD6-502F-46CA-8420-8FE576A8150C}"/>
          </ac:spMkLst>
        </pc:spChg>
        <pc:spChg chg="add">
          <ac:chgData name="Bogensberger Jonas" userId="4b5191bc-a100-416a-9415-3faee801480c" providerId="ADAL" clId="{ACE19BFA-7B9A-4E6C-BF8B-9AE7435D7D39}" dt="2024-06-17T07:43:52.597" v="1663" actId="26606"/>
          <ac:spMkLst>
            <pc:docMk/>
            <pc:sldMk cId="2778313262" sldId="268"/>
            <ac:spMk id="26" creationId="{1A9F7B4E-B03D-4F64-BE33-00D074458D45}"/>
          </ac:spMkLst>
        </pc:spChg>
        <pc:spChg chg="add">
          <ac:chgData name="Bogensberger Jonas" userId="4b5191bc-a100-416a-9415-3faee801480c" providerId="ADAL" clId="{ACE19BFA-7B9A-4E6C-BF8B-9AE7435D7D39}" dt="2024-06-17T07:43:52.597" v="1663" actId="26606"/>
          <ac:spMkLst>
            <pc:docMk/>
            <pc:sldMk cId="2778313262" sldId="268"/>
            <ac:spMk id="27" creationId="{7E2BE7F7-CA89-4002-ACCE-A478AEA24F5E}"/>
          </ac:spMkLst>
        </pc:spChg>
        <pc:spChg chg="add del">
          <ac:chgData name="Bogensberger Jonas" userId="4b5191bc-a100-416a-9415-3faee801480c" providerId="ADAL" clId="{ACE19BFA-7B9A-4E6C-BF8B-9AE7435D7D39}" dt="2024-06-19T05:24:16.018" v="1712" actId="22"/>
          <ac:spMkLst>
            <pc:docMk/>
            <pc:sldMk cId="2778313262" sldId="268"/>
            <ac:spMk id="28" creationId="{E6CCCAC2-50E1-5DB8-E8AF-CC3BBEFD7774}"/>
          </ac:spMkLst>
        </pc:spChg>
        <pc:picChg chg="add mod ord">
          <ac:chgData name="Bogensberger Jonas" userId="4b5191bc-a100-416a-9415-3faee801480c" providerId="ADAL" clId="{ACE19BFA-7B9A-4E6C-BF8B-9AE7435D7D39}" dt="2024-06-19T05:54:30.194" v="2129" actId="1076"/>
          <ac:picMkLst>
            <pc:docMk/>
            <pc:sldMk cId="2778313262" sldId="268"/>
            <ac:picMk id="4" creationId="{B2B3C78E-1693-3882-0A40-01DC758609A1}"/>
          </ac:picMkLst>
        </pc:picChg>
        <pc:picChg chg="add mod">
          <ac:chgData name="Bogensberger Jonas" userId="4b5191bc-a100-416a-9415-3faee801480c" providerId="ADAL" clId="{ACE19BFA-7B9A-4E6C-BF8B-9AE7435D7D39}" dt="2024-06-17T07:43:52.597" v="1663" actId="26606"/>
          <ac:picMkLst>
            <pc:docMk/>
            <pc:sldMk cId="2778313262" sldId="268"/>
            <ac:picMk id="5" creationId="{FFC577F6-2F70-C971-DECC-B13A17CCF210}"/>
          </ac:picMkLst>
        </pc:picChg>
      </pc:sldChg>
      <pc:sldChg chg="modSp mod">
        <pc:chgData name="Bogensberger Jonas" userId="4b5191bc-a100-416a-9415-3faee801480c" providerId="ADAL" clId="{ACE19BFA-7B9A-4E6C-BF8B-9AE7435D7D39}" dt="2024-06-19T05:54:09.579" v="2127" actId="108"/>
        <pc:sldMkLst>
          <pc:docMk/>
          <pc:sldMk cId="3277473273" sldId="269"/>
        </pc:sldMkLst>
        <pc:spChg chg="mod">
          <ac:chgData name="Bogensberger Jonas" userId="4b5191bc-a100-416a-9415-3faee801480c" providerId="ADAL" clId="{ACE19BFA-7B9A-4E6C-BF8B-9AE7435D7D39}" dt="2024-06-19T05:54:09.579" v="2127" actId="108"/>
          <ac:spMkLst>
            <pc:docMk/>
            <pc:sldMk cId="3277473273" sldId="269"/>
            <ac:spMk id="2" creationId="{9991FDC8-6DB2-761D-C908-15EFADAF945C}"/>
          </ac:spMkLst>
        </pc:spChg>
      </pc:sldChg>
      <pc:sldChg chg="modSp mod">
        <pc:chgData name="Bogensberger Jonas" userId="4b5191bc-a100-416a-9415-3faee801480c" providerId="ADAL" clId="{ACE19BFA-7B9A-4E6C-BF8B-9AE7435D7D39}" dt="2024-06-19T05:54:00.661" v="2125" actId="207"/>
        <pc:sldMkLst>
          <pc:docMk/>
          <pc:sldMk cId="834473606" sldId="270"/>
        </pc:sldMkLst>
        <pc:spChg chg="mod">
          <ac:chgData name="Bogensberger Jonas" userId="4b5191bc-a100-416a-9415-3faee801480c" providerId="ADAL" clId="{ACE19BFA-7B9A-4E6C-BF8B-9AE7435D7D39}" dt="2024-06-19T05:54:00.661" v="2125" actId="207"/>
          <ac:spMkLst>
            <pc:docMk/>
            <pc:sldMk cId="834473606" sldId="270"/>
            <ac:spMk id="2" creationId="{7B88FF92-DE20-AE78-D619-EB559FF01FBC}"/>
          </ac:spMkLst>
        </pc:spChg>
        <pc:spChg chg="mod">
          <ac:chgData name="Bogensberger Jonas" userId="4b5191bc-a100-416a-9415-3faee801480c" providerId="ADAL" clId="{ACE19BFA-7B9A-4E6C-BF8B-9AE7435D7D39}" dt="2024-06-19T05:53:34.107" v="2123" actId="20577"/>
          <ac:spMkLst>
            <pc:docMk/>
            <pc:sldMk cId="834473606" sldId="270"/>
            <ac:spMk id="3" creationId="{C525BC43-D138-93E1-B318-A38FA1477B93}"/>
          </ac:spMkLst>
        </pc:spChg>
      </pc:sldChg>
      <pc:sldChg chg="addSp modSp new mod setBg setClrOvrMap">
        <pc:chgData name="Bogensberger Jonas" userId="4b5191bc-a100-416a-9415-3faee801480c" providerId="ADAL" clId="{ACE19BFA-7B9A-4E6C-BF8B-9AE7435D7D39}" dt="2024-06-19T05:50:56.997" v="2013" actId="20577"/>
        <pc:sldMkLst>
          <pc:docMk/>
          <pc:sldMk cId="392145876" sldId="271"/>
        </pc:sldMkLst>
        <pc:spChg chg="mod">
          <ac:chgData name="Bogensberger Jonas" userId="4b5191bc-a100-416a-9415-3faee801480c" providerId="ADAL" clId="{ACE19BFA-7B9A-4E6C-BF8B-9AE7435D7D39}" dt="2024-06-19T05:50:56.997" v="2013" actId="20577"/>
          <ac:spMkLst>
            <pc:docMk/>
            <pc:sldMk cId="392145876" sldId="271"/>
            <ac:spMk id="2" creationId="{1B169544-13C1-1171-772D-3914DEDC67B6}"/>
          </ac:spMkLst>
        </pc:spChg>
        <pc:spChg chg="mod">
          <ac:chgData name="Bogensberger Jonas" userId="4b5191bc-a100-416a-9415-3faee801480c" providerId="ADAL" clId="{ACE19BFA-7B9A-4E6C-BF8B-9AE7435D7D39}" dt="2024-06-19T05:47:02.337" v="1986" actId="20577"/>
          <ac:spMkLst>
            <pc:docMk/>
            <pc:sldMk cId="392145876" sldId="271"/>
            <ac:spMk id="3" creationId="{6955C694-A0F5-74B5-A382-BFED36F0B22A}"/>
          </ac:spMkLst>
        </pc:spChg>
        <pc:spChg chg="add">
          <ac:chgData name="Bogensberger Jonas" userId="4b5191bc-a100-416a-9415-3faee801480c" providerId="ADAL" clId="{ACE19BFA-7B9A-4E6C-BF8B-9AE7435D7D39}" dt="2024-06-19T05:42:28.712" v="1812" actId="26606"/>
          <ac:spMkLst>
            <pc:docMk/>
            <pc:sldMk cId="392145876" sldId="271"/>
            <ac:spMk id="9" creationId="{9228552E-C8B1-4A80-8448-0787CE0FC704}"/>
          </ac:spMkLst>
        </pc:spChg>
        <pc:picChg chg="add mod ord">
          <ac:chgData name="Bogensberger Jonas" userId="4b5191bc-a100-416a-9415-3faee801480c" providerId="ADAL" clId="{ACE19BFA-7B9A-4E6C-BF8B-9AE7435D7D39}" dt="2024-06-19T05:42:28.712" v="1812" actId="26606"/>
          <ac:picMkLst>
            <pc:docMk/>
            <pc:sldMk cId="392145876" sldId="271"/>
            <ac:picMk id="4" creationId="{EE3DB8E1-405C-DD85-3E88-E933211DD14E}"/>
          </ac:picMkLst>
        </pc:picChg>
        <pc:picChg chg="add mod">
          <ac:chgData name="Bogensberger Jonas" userId="4b5191bc-a100-416a-9415-3faee801480c" providerId="ADAL" clId="{ACE19BFA-7B9A-4E6C-BF8B-9AE7435D7D39}" dt="2024-06-19T05:50:48.850" v="2011"/>
          <ac:picMkLst>
            <pc:docMk/>
            <pc:sldMk cId="392145876" sldId="271"/>
            <ac:picMk id="7" creationId="{4F5B1729-BAFD-233E-241B-C4133375E22A}"/>
          </ac:picMkLst>
        </pc:picChg>
        <pc:picChg chg="add mod">
          <ac:chgData name="Bogensberger Jonas" userId="4b5191bc-a100-416a-9415-3faee801480c" providerId="ADAL" clId="{ACE19BFA-7B9A-4E6C-BF8B-9AE7435D7D39}" dt="2024-06-19T05:50:48.850" v="2011"/>
          <ac:picMkLst>
            <pc:docMk/>
            <pc:sldMk cId="392145876" sldId="271"/>
            <ac:picMk id="11" creationId="{A93FE6B8-B859-B610-9DCD-63C9690AC407}"/>
          </ac:picMkLst>
        </pc:picChg>
      </pc:sldChg>
    </pc:docChg>
  </pc:docChgLst>
  <pc:docChgLst>
    <pc:chgData name="Bogensberger Jonas" userId="4b5191bc-a100-416a-9415-3faee801480c" providerId="ADAL" clId="{F402620F-B013-44BB-BE20-02CFB45E55B5}"/>
    <pc:docChg chg="undo custSel addSld modSld sldOrd">
      <pc:chgData name="Bogensberger Jonas" userId="4b5191bc-a100-416a-9415-3faee801480c" providerId="ADAL" clId="{F402620F-B013-44BB-BE20-02CFB45E55B5}" dt="2024-06-18T19:01:23.353" v="1048" actId="20577"/>
      <pc:docMkLst>
        <pc:docMk/>
      </pc:docMkLst>
      <pc:sldChg chg="modSp mod">
        <pc:chgData name="Bogensberger Jonas" userId="4b5191bc-a100-416a-9415-3faee801480c" providerId="ADAL" clId="{F402620F-B013-44BB-BE20-02CFB45E55B5}" dt="2024-06-18T18:19:13.985" v="433" actId="20577"/>
        <pc:sldMkLst>
          <pc:docMk/>
          <pc:sldMk cId="2821972921" sldId="256"/>
        </pc:sldMkLst>
        <pc:spChg chg="mod">
          <ac:chgData name="Bogensberger Jonas" userId="4b5191bc-a100-416a-9415-3faee801480c" providerId="ADAL" clId="{F402620F-B013-44BB-BE20-02CFB45E55B5}" dt="2024-06-18T18:19:13.985" v="433" actId="20577"/>
          <ac:spMkLst>
            <pc:docMk/>
            <pc:sldMk cId="2821972921" sldId="256"/>
            <ac:spMk id="3" creationId="{AD792621-2DDF-77F3-CD12-1C197F8D8D2A}"/>
          </ac:spMkLst>
        </pc:spChg>
      </pc:sldChg>
      <pc:sldChg chg="modSp mod">
        <pc:chgData name="Bogensberger Jonas" userId="4b5191bc-a100-416a-9415-3faee801480c" providerId="ADAL" clId="{F402620F-B013-44BB-BE20-02CFB45E55B5}" dt="2024-06-18T18:38:59.676" v="795" actId="20577"/>
        <pc:sldMkLst>
          <pc:docMk/>
          <pc:sldMk cId="835060156" sldId="257"/>
        </pc:sldMkLst>
        <pc:spChg chg="mod">
          <ac:chgData name="Bogensberger Jonas" userId="4b5191bc-a100-416a-9415-3faee801480c" providerId="ADAL" clId="{F402620F-B013-44BB-BE20-02CFB45E55B5}" dt="2024-06-18T18:19:33.791" v="435" actId="20577"/>
          <ac:spMkLst>
            <pc:docMk/>
            <pc:sldMk cId="835060156" sldId="257"/>
            <ac:spMk id="2" creationId="{373ECF2D-E441-55EE-3072-2385EDA8E89E}"/>
          </ac:spMkLst>
        </pc:spChg>
        <pc:spChg chg="mod">
          <ac:chgData name="Bogensberger Jonas" userId="4b5191bc-a100-416a-9415-3faee801480c" providerId="ADAL" clId="{F402620F-B013-44BB-BE20-02CFB45E55B5}" dt="2024-06-18T18:38:59.676" v="795" actId="20577"/>
          <ac:spMkLst>
            <pc:docMk/>
            <pc:sldMk cId="835060156" sldId="257"/>
            <ac:spMk id="3" creationId="{1E40E2AB-5101-29DA-371F-D8B2C67297CA}"/>
          </ac:spMkLst>
        </pc:spChg>
      </pc:sldChg>
      <pc:sldChg chg="modSp mod ord">
        <pc:chgData name="Bogensberger Jonas" userId="4b5191bc-a100-416a-9415-3faee801480c" providerId="ADAL" clId="{F402620F-B013-44BB-BE20-02CFB45E55B5}" dt="2024-06-18T18:24:50.567" v="543" actId="20577"/>
        <pc:sldMkLst>
          <pc:docMk/>
          <pc:sldMk cId="2701478974" sldId="258"/>
        </pc:sldMkLst>
        <pc:spChg chg="mod">
          <ac:chgData name="Bogensberger Jonas" userId="4b5191bc-a100-416a-9415-3faee801480c" providerId="ADAL" clId="{F402620F-B013-44BB-BE20-02CFB45E55B5}" dt="2024-06-18T18:24:50.567" v="543" actId="20577"/>
          <ac:spMkLst>
            <pc:docMk/>
            <pc:sldMk cId="2701478974" sldId="258"/>
            <ac:spMk id="3" creationId="{A0E91E09-09D8-4B33-1552-CE068A491EFD}"/>
          </ac:spMkLst>
        </pc:spChg>
      </pc:sldChg>
      <pc:sldChg chg="addSp modSp mod">
        <pc:chgData name="Bogensberger Jonas" userId="4b5191bc-a100-416a-9415-3faee801480c" providerId="ADAL" clId="{F402620F-B013-44BB-BE20-02CFB45E55B5}" dt="2024-06-18T18:25:51.168" v="553" actId="20577"/>
        <pc:sldMkLst>
          <pc:docMk/>
          <pc:sldMk cId="2049401026" sldId="259"/>
        </pc:sldMkLst>
        <pc:spChg chg="mod">
          <ac:chgData name="Bogensberger Jonas" userId="4b5191bc-a100-416a-9415-3faee801480c" providerId="ADAL" clId="{F402620F-B013-44BB-BE20-02CFB45E55B5}" dt="2024-06-18T18:25:51.168" v="553" actId="20577"/>
          <ac:spMkLst>
            <pc:docMk/>
            <pc:sldMk cId="2049401026" sldId="259"/>
            <ac:spMk id="2" creationId="{757609BD-71EA-F52A-E6F0-AA163330C133}"/>
          </ac:spMkLst>
        </pc:spChg>
        <pc:spChg chg="mod">
          <ac:chgData name="Bogensberger Jonas" userId="4b5191bc-a100-416a-9415-3faee801480c" providerId="ADAL" clId="{F402620F-B013-44BB-BE20-02CFB45E55B5}" dt="2024-06-16T20:09:15.077" v="153" actId="20577"/>
          <ac:spMkLst>
            <pc:docMk/>
            <pc:sldMk cId="2049401026" sldId="259"/>
            <ac:spMk id="3" creationId="{BF0CFAA7-78B8-BD44-CE9F-03F5F2A73A67}"/>
          </ac:spMkLst>
        </pc:spChg>
        <pc:picChg chg="add mod">
          <ac:chgData name="Bogensberger Jonas" userId="4b5191bc-a100-416a-9415-3faee801480c" providerId="ADAL" clId="{F402620F-B013-44BB-BE20-02CFB45E55B5}" dt="2024-06-18T18:25:48.053" v="551" actId="1076"/>
          <ac:picMkLst>
            <pc:docMk/>
            <pc:sldMk cId="2049401026" sldId="259"/>
            <ac:picMk id="5" creationId="{0C89C754-D225-6DA8-3012-5B619351E04A}"/>
          </ac:picMkLst>
        </pc:picChg>
      </pc:sldChg>
      <pc:sldChg chg="modSp mod">
        <pc:chgData name="Bogensberger Jonas" userId="4b5191bc-a100-416a-9415-3faee801480c" providerId="ADAL" clId="{F402620F-B013-44BB-BE20-02CFB45E55B5}" dt="2024-06-18T18:48:15.343" v="1042" actId="20577"/>
        <pc:sldMkLst>
          <pc:docMk/>
          <pc:sldMk cId="3753864438" sldId="260"/>
        </pc:sldMkLst>
        <pc:spChg chg="mod">
          <ac:chgData name="Bogensberger Jonas" userId="4b5191bc-a100-416a-9415-3faee801480c" providerId="ADAL" clId="{F402620F-B013-44BB-BE20-02CFB45E55B5}" dt="2024-06-18T18:48:15.343" v="1042" actId="20577"/>
          <ac:spMkLst>
            <pc:docMk/>
            <pc:sldMk cId="3753864438" sldId="260"/>
            <ac:spMk id="9" creationId="{024DF55E-DC63-F09E-5864-564D5D8A94BF}"/>
          </ac:spMkLst>
        </pc:spChg>
      </pc:sldChg>
      <pc:sldChg chg="modSp new mod">
        <pc:chgData name="Bogensberger Jonas" userId="4b5191bc-a100-416a-9415-3faee801480c" providerId="ADAL" clId="{F402620F-B013-44BB-BE20-02CFB45E55B5}" dt="2024-06-16T20:07:21.400" v="36" actId="20577"/>
        <pc:sldMkLst>
          <pc:docMk/>
          <pc:sldMk cId="1610102696" sldId="261"/>
        </pc:sldMkLst>
        <pc:spChg chg="mod">
          <ac:chgData name="Bogensberger Jonas" userId="4b5191bc-a100-416a-9415-3faee801480c" providerId="ADAL" clId="{F402620F-B013-44BB-BE20-02CFB45E55B5}" dt="2024-06-16T20:07:21.400" v="36" actId="20577"/>
          <ac:spMkLst>
            <pc:docMk/>
            <pc:sldMk cId="1610102696" sldId="261"/>
            <ac:spMk id="2" creationId="{469FCC80-DA15-A0FE-CEAB-30C529A7614A}"/>
          </ac:spMkLst>
        </pc:spChg>
      </pc:sldChg>
      <pc:sldChg chg="modSp new mod">
        <pc:chgData name="Bogensberger Jonas" userId="4b5191bc-a100-416a-9415-3faee801480c" providerId="ADAL" clId="{F402620F-B013-44BB-BE20-02CFB45E55B5}" dt="2024-06-18T19:01:23.353" v="1048" actId="20577"/>
        <pc:sldMkLst>
          <pc:docMk/>
          <pc:sldMk cId="2156616919" sldId="262"/>
        </pc:sldMkLst>
        <pc:spChg chg="mod">
          <ac:chgData name="Bogensberger Jonas" userId="4b5191bc-a100-416a-9415-3faee801480c" providerId="ADAL" clId="{F402620F-B013-44BB-BE20-02CFB45E55B5}" dt="2024-06-16T20:07:28.606" v="49" actId="20577"/>
          <ac:spMkLst>
            <pc:docMk/>
            <pc:sldMk cId="2156616919" sldId="262"/>
            <ac:spMk id="2" creationId="{2493A464-F717-CF05-9061-5CB0C22A023E}"/>
          </ac:spMkLst>
        </pc:spChg>
        <pc:spChg chg="mod">
          <ac:chgData name="Bogensberger Jonas" userId="4b5191bc-a100-416a-9415-3faee801480c" providerId="ADAL" clId="{F402620F-B013-44BB-BE20-02CFB45E55B5}" dt="2024-06-18T19:01:23.353" v="1048" actId="20577"/>
          <ac:spMkLst>
            <pc:docMk/>
            <pc:sldMk cId="2156616919" sldId="262"/>
            <ac:spMk id="9" creationId="{05ED441B-9DC7-B8A9-14B2-DD5C70F4307F}"/>
          </ac:spMkLst>
        </pc:spChg>
      </pc:sldChg>
      <pc:sldChg chg="modSp new mod">
        <pc:chgData name="Bogensberger Jonas" userId="4b5191bc-a100-416a-9415-3faee801480c" providerId="ADAL" clId="{F402620F-B013-44BB-BE20-02CFB45E55B5}" dt="2024-06-16T20:07:35.853" v="61" actId="20577"/>
        <pc:sldMkLst>
          <pc:docMk/>
          <pc:sldMk cId="755114939" sldId="263"/>
        </pc:sldMkLst>
        <pc:spChg chg="mod">
          <ac:chgData name="Bogensberger Jonas" userId="4b5191bc-a100-416a-9415-3faee801480c" providerId="ADAL" clId="{F402620F-B013-44BB-BE20-02CFB45E55B5}" dt="2024-06-16T20:07:35.853" v="61" actId="20577"/>
          <ac:spMkLst>
            <pc:docMk/>
            <pc:sldMk cId="755114939" sldId="263"/>
            <ac:spMk id="2" creationId="{8E53B747-EDF6-A2EA-E6A6-51C530D18EC5}"/>
          </ac:spMkLst>
        </pc:spChg>
      </pc:sldChg>
      <pc:sldChg chg="modSp new mod">
        <pc:chgData name="Bogensberger Jonas" userId="4b5191bc-a100-416a-9415-3faee801480c" providerId="ADAL" clId="{F402620F-B013-44BB-BE20-02CFB45E55B5}" dt="2024-06-18T18:27:25.435" v="579" actId="20577"/>
        <pc:sldMkLst>
          <pc:docMk/>
          <pc:sldMk cId="567507632" sldId="264"/>
        </pc:sldMkLst>
        <pc:spChg chg="mod">
          <ac:chgData name="Bogensberger Jonas" userId="4b5191bc-a100-416a-9415-3faee801480c" providerId="ADAL" clId="{F402620F-B013-44BB-BE20-02CFB45E55B5}" dt="2024-06-16T20:07:45.666" v="70" actId="20577"/>
          <ac:spMkLst>
            <pc:docMk/>
            <pc:sldMk cId="567507632" sldId="264"/>
            <ac:spMk id="2" creationId="{F5E1AB29-3B54-53BC-F0FC-95CB9F0EA1BD}"/>
          </ac:spMkLst>
        </pc:spChg>
        <pc:spChg chg="mod">
          <ac:chgData name="Bogensberger Jonas" userId="4b5191bc-a100-416a-9415-3faee801480c" providerId="ADAL" clId="{F402620F-B013-44BB-BE20-02CFB45E55B5}" dt="2024-06-18T18:27:25.435" v="579" actId="20577"/>
          <ac:spMkLst>
            <pc:docMk/>
            <pc:sldMk cId="567507632" sldId="264"/>
            <ac:spMk id="1032" creationId="{3101731C-9046-2B32-A210-E38345F2F797}"/>
          </ac:spMkLst>
        </pc:spChg>
      </pc:sldChg>
      <pc:sldChg chg="addSp delSp modSp new mod ord setBg setClrOvrMap">
        <pc:chgData name="Bogensberger Jonas" userId="4b5191bc-a100-416a-9415-3faee801480c" providerId="ADAL" clId="{F402620F-B013-44BB-BE20-02CFB45E55B5}" dt="2024-06-18T18:48:06.511" v="1034"/>
        <pc:sldMkLst>
          <pc:docMk/>
          <pc:sldMk cId="3342527281" sldId="265"/>
        </pc:sldMkLst>
        <pc:spChg chg="mod ord">
          <ac:chgData name="Bogensberger Jonas" userId="4b5191bc-a100-416a-9415-3faee801480c" providerId="ADAL" clId="{F402620F-B013-44BB-BE20-02CFB45E55B5}" dt="2024-06-18T18:47:55.090" v="1032" actId="255"/>
          <ac:spMkLst>
            <pc:docMk/>
            <pc:sldMk cId="3342527281" sldId="265"/>
            <ac:spMk id="2" creationId="{CF4AFB95-B780-4616-349F-7F67ABD46ACD}"/>
          </ac:spMkLst>
        </pc:spChg>
        <pc:spChg chg="del">
          <ac:chgData name="Bogensberger Jonas" userId="4b5191bc-a100-416a-9415-3faee801480c" providerId="ADAL" clId="{F402620F-B013-44BB-BE20-02CFB45E55B5}" dt="2024-06-18T18:26:56.528" v="558"/>
          <ac:spMkLst>
            <pc:docMk/>
            <pc:sldMk cId="3342527281" sldId="265"/>
            <ac:spMk id="3" creationId="{F14911D1-7BC5-9F4C-19D7-E07B6DB3A43A}"/>
          </ac:spMkLst>
        </pc:spChg>
        <pc:spChg chg="add del">
          <ac:chgData name="Bogensberger Jonas" userId="4b5191bc-a100-416a-9415-3faee801480c" providerId="ADAL" clId="{F402620F-B013-44BB-BE20-02CFB45E55B5}" dt="2024-06-18T18:47:36.186" v="1026" actId="478"/>
          <ac:spMkLst>
            <pc:docMk/>
            <pc:sldMk cId="3342527281" sldId="265"/>
            <ac:spMk id="8" creationId="{F5A17443-48A9-6209-88B7-52FDA394BECA}"/>
          </ac:spMkLst>
        </pc:spChg>
        <pc:spChg chg="add">
          <ac:chgData name="Bogensberger Jonas" userId="4b5191bc-a100-416a-9415-3faee801480c" providerId="ADAL" clId="{F402620F-B013-44BB-BE20-02CFB45E55B5}" dt="2024-06-18T18:26:59.813" v="559" actId="26606"/>
          <ac:spMkLst>
            <pc:docMk/>
            <pc:sldMk cId="3342527281" sldId="265"/>
            <ac:spMk id="11" creationId="{9228552E-C8B1-4A80-8448-0787CE0FC704}"/>
          </ac:spMkLst>
        </pc:spChg>
        <pc:picChg chg="add mod">
          <ac:chgData name="Bogensberger Jonas" userId="4b5191bc-a100-416a-9415-3faee801480c" providerId="ADAL" clId="{F402620F-B013-44BB-BE20-02CFB45E55B5}" dt="2024-06-18T18:26:59.813" v="559" actId="26606"/>
          <ac:picMkLst>
            <pc:docMk/>
            <pc:sldMk cId="3342527281" sldId="265"/>
            <ac:picMk id="4" creationId="{E14C2441-5329-9350-2F22-5DD38D1EAAF8}"/>
          </ac:picMkLst>
        </pc:picChg>
      </pc:sldChg>
      <pc:sldChg chg="delSp modSp new mod">
        <pc:chgData name="Bogensberger Jonas" userId="4b5191bc-a100-416a-9415-3faee801480c" providerId="ADAL" clId="{F402620F-B013-44BB-BE20-02CFB45E55B5}" dt="2024-06-18T18:28:10.449" v="585" actId="14100"/>
        <pc:sldMkLst>
          <pc:docMk/>
          <pc:sldMk cId="3947626743" sldId="266"/>
        </pc:sldMkLst>
        <pc:spChg chg="mod">
          <ac:chgData name="Bogensberger Jonas" userId="4b5191bc-a100-416a-9415-3faee801480c" providerId="ADAL" clId="{F402620F-B013-44BB-BE20-02CFB45E55B5}" dt="2024-06-18T18:28:10.449" v="585" actId="14100"/>
          <ac:spMkLst>
            <pc:docMk/>
            <pc:sldMk cId="3947626743" sldId="266"/>
            <ac:spMk id="2" creationId="{746496D4-55C4-9D4B-83FA-A85F1B2C6378}"/>
          </ac:spMkLst>
        </pc:spChg>
        <pc:spChg chg="mod">
          <ac:chgData name="Bogensberger Jonas" userId="4b5191bc-a100-416a-9415-3faee801480c" providerId="ADAL" clId="{F402620F-B013-44BB-BE20-02CFB45E55B5}" dt="2024-06-16T20:08:47.515" v="124" actId="20577"/>
          <ac:spMkLst>
            <pc:docMk/>
            <pc:sldMk cId="3947626743" sldId="266"/>
            <ac:spMk id="3" creationId="{6F565719-2C05-A242-F144-5B965BD51F5E}"/>
          </ac:spMkLst>
        </pc:spChg>
        <pc:spChg chg="del">
          <ac:chgData name="Bogensberger Jonas" userId="4b5191bc-a100-416a-9415-3faee801480c" providerId="ADAL" clId="{F402620F-B013-44BB-BE20-02CFB45E55B5}" dt="2024-06-18T18:28:00.765" v="582" actId="478"/>
          <ac:spMkLst>
            <pc:docMk/>
            <pc:sldMk cId="3947626743" sldId="266"/>
            <ac:spMk id="17" creationId="{E5D94856-F488-B3B8-6B8A-74C9BD36DD12}"/>
          </ac:spMkLst>
        </pc:spChg>
        <pc:picChg chg="mod">
          <ac:chgData name="Bogensberger Jonas" userId="4b5191bc-a100-416a-9415-3faee801480c" providerId="ADAL" clId="{F402620F-B013-44BB-BE20-02CFB45E55B5}" dt="2024-06-18T18:27:58.161" v="581" actId="1076"/>
          <ac:picMkLst>
            <pc:docMk/>
            <pc:sldMk cId="3947626743" sldId="266"/>
            <ac:picMk id="5" creationId="{FBA8570D-AD41-6A1C-EBCF-A533B1F232F8}"/>
          </ac:picMkLst>
        </pc:picChg>
      </pc:sldChg>
      <pc:sldChg chg="addSp delSp modSp mod ord">
        <pc:chgData name="Bogensberger Jonas" userId="4b5191bc-a100-416a-9415-3faee801480c" providerId="ADAL" clId="{F402620F-B013-44BB-BE20-02CFB45E55B5}" dt="2024-06-18T18:32:40.594" v="710" actId="1076"/>
        <pc:sldMkLst>
          <pc:docMk/>
          <pc:sldMk cId="3799081244" sldId="267"/>
        </pc:sldMkLst>
        <pc:spChg chg="del mod">
          <ac:chgData name="Bogensberger Jonas" userId="4b5191bc-a100-416a-9415-3faee801480c" providerId="ADAL" clId="{F402620F-B013-44BB-BE20-02CFB45E55B5}" dt="2024-06-18T18:32:23.044" v="701" actId="478"/>
          <ac:spMkLst>
            <pc:docMk/>
            <pc:sldMk cId="3799081244" sldId="267"/>
            <ac:spMk id="2" creationId="{E8A1DBCC-1E5B-79A9-F55F-FCA86FBB9F2C}"/>
          </ac:spMkLst>
        </pc:spChg>
        <pc:spChg chg="add del mod">
          <ac:chgData name="Bogensberger Jonas" userId="4b5191bc-a100-416a-9415-3faee801480c" providerId="ADAL" clId="{F402620F-B013-44BB-BE20-02CFB45E55B5}" dt="2024-06-18T18:32:35.587" v="708" actId="478"/>
          <ac:spMkLst>
            <pc:docMk/>
            <pc:sldMk cId="3799081244" sldId="267"/>
            <ac:spMk id="4" creationId="{9ABF0F8D-CE32-313D-7A7F-C58AEEC72691}"/>
          </ac:spMkLst>
        </pc:spChg>
        <pc:picChg chg="add del">
          <ac:chgData name="Bogensberger Jonas" userId="4b5191bc-a100-416a-9415-3faee801480c" providerId="ADAL" clId="{F402620F-B013-44BB-BE20-02CFB45E55B5}" dt="2024-06-18T18:32:34.079" v="707" actId="478"/>
          <ac:picMkLst>
            <pc:docMk/>
            <pc:sldMk cId="3799081244" sldId="267"/>
            <ac:picMk id="17" creationId="{A3056124-0B75-6780-6FFE-F1E388F49A55}"/>
          </ac:picMkLst>
        </pc:picChg>
        <pc:picChg chg="mod">
          <ac:chgData name="Bogensberger Jonas" userId="4b5191bc-a100-416a-9415-3faee801480c" providerId="ADAL" clId="{F402620F-B013-44BB-BE20-02CFB45E55B5}" dt="2024-06-18T18:32:40.594" v="710" actId="1076"/>
          <ac:picMkLst>
            <pc:docMk/>
            <pc:sldMk cId="3799081244" sldId="267"/>
            <ac:picMk id="25" creationId="{9E522DCC-AF8E-A98F-F849-F9951627E39A}"/>
          </ac:picMkLst>
        </pc:picChg>
      </pc:sldChg>
      <pc:sldChg chg="addSp delSp modSp new mod setBg setClrOvrMap">
        <pc:chgData name="Bogensberger Jonas" userId="4b5191bc-a100-416a-9415-3faee801480c" providerId="ADAL" clId="{F402620F-B013-44BB-BE20-02CFB45E55B5}" dt="2024-06-18T18:46:18.426" v="967" actId="20577"/>
        <pc:sldMkLst>
          <pc:docMk/>
          <pc:sldMk cId="3277473273" sldId="269"/>
        </pc:sldMkLst>
        <pc:spChg chg="mod ord">
          <ac:chgData name="Bogensberger Jonas" userId="4b5191bc-a100-416a-9415-3faee801480c" providerId="ADAL" clId="{F402620F-B013-44BB-BE20-02CFB45E55B5}" dt="2024-06-18T18:46:18.426" v="967" actId="20577"/>
          <ac:spMkLst>
            <pc:docMk/>
            <pc:sldMk cId="3277473273" sldId="269"/>
            <ac:spMk id="2" creationId="{9991FDC8-6DB2-761D-C908-15EFADAF945C}"/>
          </ac:spMkLst>
        </pc:spChg>
        <pc:spChg chg="del">
          <ac:chgData name="Bogensberger Jonas" userId="4b5191bc-a100-416a-9415-3faee801480c" providerId="ADAL" clId="{F402620F-B013-44BB-BE20-02CFB45E55B5}" dt="2024-06-18T18:33:19.902" v="713"/>
          <ac:spMkLst>
            <pc:docMk/>
            <pc:sldMk cId="3277473273" sldId="269"/>
            <ac:spMk id="3" creationId="{6C8AC93A-3A29-BCC4-D238-A8CD71C6A154}"/>
          </ac:spMkLst>
        </pc:spChg>
        <pc:spChg chg="add mod">
          <ac:chgData name="Bogensberger Jonas" userId="4b5191bc-a100-416a-9415-3faee801480c" providerId="ADAL" clId="{F402620F-B013-44BB-BE20-02CFB45E55B5}" dt="2024-06-18T18:42:36.395" v="860" actId="1076"/>
          <ac:spMkLst>
            <pc:docMk/>
            <pc:sldMk cId="3277473273" sldId="269"/>
            <ac:spMk id="5" creationId="{8A9C827A-AC60-583B-785E-AEA8A4A10EC3}"/>
          </ac:spMkLst>
        </pc:spChg>
        <pc:spChg chg="add mod">
          <ac:chgData name="Bogensberger Jonas" userId="4b5191bc-a100-416a-9415-3faee801480c" providerId="ADAL" clId="{F402620F-B013-44BB-BE20-02CFB45E55B5}" dt="2024-06-18T18:38:40.158" v="787" actId="14100"/>
          <ac:spMkLst>
            <pc:docMk/>
            <pc:sldMk cId="3277473273" sldId="269"/>
            <ac:spMk id="8" creationId="{B433444C-DA74-22E9-7984-5553520C7D78}"/>
          </ac:spMkLst>
        </pc:spChg>
        <pc:spChg chg="add">
          <ac:chgData name="Bogensberger Jonas" userId="4b5191bc-a100-416a-9415-3faee801480c" providerId="ADAL" clId="{F402620F-B013-44BB-BE20-02CFB45E55B5}" dt="2024-06-18T18:33:21.981" v="714" actId="26606"/>
          <ac:spMkLst>
            <pc:docMk/>
            <pc:sldMk cId="3277473273" sldId="269"/>
            <ac:spMk id="11" creationId="{9228552E-C8B1-4A80-8448-0787CE0FC704}"/>
          </ac:spMkLst>
        </pc:spChg>
        <pc:picChg chg="add mod">
          <ac:chgData name="Bogensberger Jonas" userId="4b5191bc-a100-416a-9415-3faee801480c" providerId="ADAL" clId="{F402620F-B013-44BB-BE20-02CFB45E55B5}" dt="2024-06-18T18:42:33.972" v="859" actId="1076"/>
          <ac:picMkLst>
            <pc:docMk/>
            <pc:sldMk cId="3277473273" sldId="269"/>
            <ac:picMk id="4" creationId="{A95E79DF-7A1C-F833-CE27-80757899C6B1}"/>
          </ac:picMkLst>
        </pc:picChg>
      </pc:sldChg>
      <pc:sldChg chg="addSp modSp new mod setBg setClrOvrMap">
        <pc:chgData name="Bogensberger Jonas" userId="4b5191bc-a100-416a-9415-3faee801480c" providerId="ADAL" clId="{F402620F-B013-44BB-BE20-02CFB45E55B5}" dt="2024-06-18T18:46:27.203" v="1024" actId="20577"/>
        <pc:sldMkLst>
          <pc:docMk/>
          <pc:sldMk cId="834473606" sldId="270"/>
        </pc:sldMkLst>
        <pc:spChg chg="mod">
          <ac:chgData name="Bogensberger Jonas" userId="4b5191bc-a100-416a-9415-3faee801480c" providerId="ADAL" clId="{F402620F-B013-44BB-BE20-02CFB45E55B5}" dt="2024-06-18T18:46:27.203" v="1024" actId="20577"/>
          <ac:spMkLst>
            <pc:docMk/>
            <pc:sldMk cId="834473606" sldId="270"/>
            <ac:spMk id="2" creationId="{7B88FF92-DE20-AE78-D619-EB559FF01FBC}"/>
          </ac:spMkLst>
        </pc:spChg>
        <pc:spChg chg="mod">
          <ac:chgData name="Bogensberger Jonas" userId="4b5191bc-a100-416a-9415-3faee801480c" providerId="ADAL" clId="{F402620F-B013-44BB-BE20-02CFB45E55B5}" dt="2024-06-18T18:43:25.299" v="874" actId="20577"/>
          <ac:spMkLst>
            <pc:docMk/>
            <pc:sldMk cId="834473606" sldId="270"/>
            <ac:spMk id="3" creationId="{C525BC43-D138-93E1-B318-A38FA1477B93}"/>
          </ac:spMkLst>
        </pc:spChg>
        <pc:spChg chg="add mod">
          <ac:chgData name="Bogensberger Jonas" userId="4b5191bc-a100-416a-9415-3faee801480c" providerId="ADAL" clId="{F402620F-B013-44BB-BE20-02CFB45E55B5}" dt="2024-06-18T18:42:40.066" v="862" actId="1076"/>
          <ac:spMkLst>
            <pc:docMk/>
            <pc:sldMk cId="834473606" sldId="270"/>
            <ac:spMk id="5" creationId="{EA34C13B-896C-4497-08C6-B991911FB95C}"/>
          </ac:spMkLst>
        </pc:spChg>
        <pc:spChg chg="add">
          <ac:chgData name="Bogensberger Jonas" userId="4b5191bc-a100-416a-9415-3faee801480c" providerId="ADAL" clId="{F402620F-B013-44BB-BE20-02CFB45E55B5}" dt="2024-06-18T18:34:43.270" v="753" actId="26606"/>
          <ac:spMkLst>
            <pc:docMk/>
            <pc:sldMk cId="834473606" sldId="270"/>
            <ac:spMk id="9" creationId="{9228552E-C8B1-4A80-8448-0787CE0FC704}"/>
          </ac:spMkLst>
        </pc:spChg>
        <pc:picChg chg="add mod ord">
          <ac:chgData name="Bogensberger Jonas" userId="4b5191bc-a100-416a-9415-3faee801480c" providerId="ADAL" clId="{F402620F-B013-44BB-BE20-02CFB45E55B5}" dt="2024-06-18T18:34:43.270" v="753" actId="26606"/>
          <ac:picMkLst>
            <pc:docMk/>
            <pc:sldMk cId="834473606" sldId="270"/>
            <ac:picMk id="4" creationId="{F0DF574B-716F-B7DD-8EF6-1759EB8A7DC5}"/>
          </ac:picMkLst>
        </pc:picChg>
      </pc:sldChg>
    </pc:docChg>
  </pc:docChgLst>
  <pc:docChgLst>
    <pc:chgData name="Ljubic Zvonimir" userId="S::zvonimir.ljubic@htl-saalfelden.at::b0fec727-4ef0-4df6-aaee-b26b92d72d07" providerId="AD" clId="Web-{E01D629B-830C-4D7A-9113-FD0930EEB2F6}"/>
    <pc:docChg chg="modSld">
      <pc:chgData name="Ljubic Zvonimir" userId="S::zvonimir.ljubic@htl-saalfelden.at::b0fec727-4ef0-4df6-aaee-b26b92d72d07" providerId="AD" clId="Web-{E01D629B-830C-4D7A-9113-FD0930EEB2F6}" dt="2024-06-18T15:22:19.280" v="1" actId="20577"/>
      <pc:docMkLst>
        <pc:docMk/>
      </pc:docMkLst>
      <pc:sldChg chg="modSp">
        <pc:chgData name="Ljubic Zvonimir" userId="S::zvonimir.ljubic@htl-saalfelden.at::b0fec727-4ef0-4df6-aaee-b26b92d72d07" providerId="AD" clId="Web-{E01D629B-830C-4D7A-9113-FD0930EEB2F6}" dt="2024-06-18T15:22:19.280" v="1" actId="20577"/>
        <pc:sldMkLst>
          <pc:docMk/>
          <pc:sldMk cId="2049401026" sldId="259"/>
        </pc:sldMkLst>
        <pc:spChg chg="mod">
          <ac:chgData name="Ljubic Zvonimir" userId="S::zvonimir.ljubic@htl-saalfelden.at::b0fec727-4ef0-4df6-aaee-b26b92d72d07" providerId="AD" clId="Web-{E01D629B-830C-4D7A-9113-FD0930EEB2F6}" dt="2024-06-18T15:22:19.280" v="1" actId="20577"/>
          <ac:spMkLst>
            <pc:docMk/>
            <pc:sldMk cId="2049401026" sldId="259"/>
            <ac:spMk id="2" creationId="{757609BD-71EA-F52A-E6F0-AA163330C133}"/>
          </ac:spMkLst>
        </pc:spChg>
      </pc:sldChg>
    </pc:docChg>
  </pc:docChgLst>
  <pc:docChgLst>
    <pc:chgData name="Bogensberger Jonas" userId="4b5191bc-a100-416a-9415-3faee801480c" providerId="ADAL" clId="{A1CC7CC5-11E8-4142-98E9-67671B2A52AF}"/>
    <pc:docChg chg="undo custSel modSld">
      <pc:chgData name="Bogensberger Jonas" userId="4b5191bc-a100-416a-9415-3faee801480c" providerId="ADAL" clId="{A1CC7CC5-11E8-4142-98E9-67671B2A52AF}" dt="2024-06-19T04:39:18.637" v="289" actId="20577"/>
      <pc:docMkLst>
        <pc:docMk/>
      </pc:docMkLst>
      <pc:sldChg chg="modSp">
        <pc:chgData name="Bogensberger Jonas" userId="4b5191bc-a100-416a-9415-3faee801480c" providerId="ADAL" clId="{A1CC7CC5-11E8-4142-98E9-67671B2A52AF}" dt="2024-06-19T04:18:09.352" v="113" actId="20577"/>
        <pc:sldMkLst>
          <pc:docMk/>
          <pc:sldMk cId="835060156" sldId="257"/>
        </pc:sldMkLst>
        <pc:spChg chg="mod">
          <ac:chgData name="Bogensberger Jonas" userId="4b5191bc-a100-416a-9415-3faee801480c" providerId="ADAL" clId="{A1CC7CC5-11E8-4142-98E9-67671B2A52AF}" dt="2024-06-19T04:18:09.352" v="113" actId="20577"/>
          <ac:spMkLst>
            <pc:docMk/>
            <pc:sldMk cId="835060156" sldId="257"/>
            <ac:spMk id="3" creationId="{1E40E2AB-5101-29DA-371F-D8B2C67297CA}"/>
          </ac:spMkLst>
        </pc:spChg>
      </pc:sldChg>
      <pc:sldChg chg="modSp">
        <pc:chgData name="Bogensberger Jonas" userId="4b5191bc-a100-416a-9415-3faee801480c" providerId="ADAL" clId="{A1CC7CC5-11E8-4142-98E9-67671B2A52AF}" dt="2024-06-19T03:55:45.176" v="82" actId="20577"/>
        <pc:sldMkLst>
          <pc:docMk/>
          <pc:sldMk cId="2701478974" sldId="258"/>
        </pc:sldMkLst>
        <pc:spChg chg="mod">
          <ac:chgData name="Bogensberger Jonas" userId="4b5191bc-a100-416a-9415-3faee801480c" providerId="ADAL" clId="{A1CC7CC5-11E8-4142-98E9-67671B2A52AF}" dt="2024-06-19T03:55:45.176" v="82" actId="20577"/>
          <ac:spMkLst>
            <pc:docMk/>
            <pc:sldMk cId="2701478974" sldId="258"/>
            <ac:spMk id="3" creationId="{A0E91E09-09D8-4B33-1552-CE068A491EFD}"/>
          </ac:spMkLst>
        </pc:spChg>
      </pc:sldChg>
      <pc:sldChg chg="modSp">
        <pc:chgData name="Bogensberger Jonas" userId="4b5191bc-a100-416a-9415-3faee801480c" providerId="ADAL" clId="{A1CC7CC5-11E8-4142-98E9-67671B2A52AF}" dt="2024-06-19T04:39:18.637" v="289" actId="20577"/>
        <pc:sldMkLst>
          <pc:docMk/>
          <pc:sldMk cId="2156616919" sldId="262"/>
        </pc:sldMkLst>
        <pc:spChg chg="mod">
          <ac:chgData name="Bogensberger Jonas" userId="4b5191bc-a100-416a-9415-3faee801480c" providerId="ADAL" clId="{A1CC7CC5-11E8-4142-98E9-67671B2A52AF}" dt="2024-06-19T04:39:18.637" v="289" actId="20577"/>
          <ac:spMkLst>
            <pc:docMk/>
            <pc:sldMk cId="2156616919" sldId="262"/>
            <ac:spMk id="9" creationId="{05ED441B-9DC7-B8A9-14B2-DD5C70F4307F}"/>
          </ac:spMkLst>
        </pc:spChg>
      </pc:sldChg>
      <pc:sldChg chg="modSp">
        <pc:chgData name="Bogensberger Jonas" userId="4b5191bc-a100-416a-9415-3faee801480c" providerId="ADAL" clId="{A1CC7CC5-11E8-4142-98E9-67671B2A52AF}" dt="2024-06-19T04:18:29.731" v="149" actId="27636"/>
        <pc:sldMkLst>
          <pc:docMk/>
          <pc:sldMk cId="834473606" sldId="270"/>
        </pc:sldMkLst>
        <pc:spChg chg="mod">
          <ac:chgData name="Bogensberger Jonas" userId="4b5191bc-a100-416a-9415-3faee801480c" providerId="ADAL" clId="{A1CC7CC5-11E8-4142-98E9-67671B2A52AF}" dt="2024-06-19T04:18:29.731" v="149" actId="27636"/>
          <ac:spMkLst>
            <pc:docMk/>
            <pc:sldMk cId="834473606" sldId="270"/>
            <ac:spMk id="3" creationId="{C525BC43-D138-93E1-B318-A38FA1477B93}"/>
          </ac:spMkLst>
        </pc:spChg>
      </pc:sldChg>
    </pc:docChg>
  </pc:docChgLst>
  <pc:docChgLst>
    <pc:chgData name="Ljubic Zvonimir" userId="S::zvonimir.ljubic@htl-saalfelden.at::b0fec727-4ef0-4df6-aaee-b26b92d72d07" providerId="AD" clId="Web-{62016219-A871-4F7D-9C80-F20B3DFB2187}"/>
    <pc:docChg chg="modSld">
      <pc:chgData name="Ljubic Zvonimir" userId="S::zvonimir.ljubic@htl-saalfelden.at::b0fec727-4ef0-4df6-aaee-b26b92d72d07" providerId="AD" clId="Web-{62016219-A871-4F7D-9C80-F20B3DFB2187}" dt="2024-06-19T05:27:05.699" v="57" actId="20577"/>
      <pc:docMkLst>
        <pc:docMk/>
      </pc:docMkLst>
      <pc:sldChg chg="delSp modSp">
        <pc:chgData name="Ljubic Zvonimir" userId="S::zvonimir.ljubic@htl-saalfelden.at::b0fec727-4ef0-4df6-aaee-b26b92d72d07" providerId="AD" clId="Web-{62016219-A871-4F7D-9C80-F20B3DFB2187}" dt="2024-06-19T05:27:05.699" v="57" actId="20577"/>
        <pc:sldMkLst>
          <pc:docMk/>
          <pc:sldMk cId="2049401026" sldId="259"/>
        </pc:sldMkLst>
        <pc:spChg chg="mod">
          <ac:chgData name="Ljubic Zvonimir" userId="S::zvonimir.ljubic@htl-saalfelden.at::b0fec727-4ef0-4df6-aaee-b26b92d72d07" providerId="AD" clId="Web-{62016219-A871-4F7D-9C80-F20B3DFB2187}" dt="2024-06-19T05:27:05.699" v="57" actId="20577"/>
          <ac:spMkLst>
            <pc:docMk/>
            <pc:sldMk cId="2049401026" sldId="259"/>
            <ac:spMk id="3" creationId="{BF0CFAA7-78B8-BD44-CE9F-03F5F2A73A67}"/>
          </ac:spMkLst>
        </pc:spChg>
        <pc:picChg chg="del">
          <ac:chgData name="Ljubic Zvonimir" userId="S::zvonimir.ljubic@htl-saalfelden.at::b0fec727-4ef0-4df6-aaee-b26b92d72d07" providerId="AD" clId="Web-{62016219-A871-4F7D-9C80-F20B3DFB2187}" dt="2024-06-19T05:26:24.089" v="0"/>
          <ac:picMkLst>
            <pc:docMk/>
            <pc:sldMk cId="2049401026" sldId="259"/>
            <ac:picMk id="5" creationId="{0C89C754-D225-6DA8-3012-5B619351E04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1BA32C-FEDC-D790-356D-72F63AD8A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C32078B-87B0-90D8-989A-A0C638FC1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E734DE-7889-B364-D023-C313C5219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2221-73D2-497C-8A10-BB07A7F03F09}" type="datetimeFigureOut">
              <a:rPr lang="de-AT" smtClean="0"/>
              <a:t>19.06.2024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56732D-9577-0828-B6B7-F5AB58BB6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8587DB-8625-F01C-F125-7CC23B096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8CF-2044-4C35-9335-44ABD4D351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49654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B0B32C-DE20-5C57-4C92-16947CC69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7BCC694-C836-1C04-A2EC-DA71FFB58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C353C3-B802-E17A-284A-F28E69A9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2221-73D2-497C-8A10-BB07A7F03F09}" type="datetimeFigureOut">
              <a:rPr lang="de-AT" smtClean="0"/>
              <a:t>19.06.2024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C5E389-68ED-6939-6523-BB44D1B5D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7A63E0-9A9E-EA7D-E082-F7FD875A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8CF-2044-4C35-9335-44ABD4D351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4866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53F844B-7893-B14E-4DF5-9DBC2188C8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95E26A-03E4-C8BB-953E-9BB88CA5E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3BD137-CACC-5A69-E9D4-8B51C3F1B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2221-73D2-497C-8A10-BB07A7F03F09}" type="datetimeFigureOut">
              <a:rPr lang="de-AT" smtClean="0"/>
              <a:t>19.06.2024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50195A-70A9-CB3A-D273-D57D1B0CB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418A60-62A7-F952-9486-F6BE08322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8CF-2044-4C35-9335-44ABD4D351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37133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2D1194-47A7-A798-AECF-B3600309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B6D7A2-D9BA-2B9B-1D7A-C3CA9DE07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2CC463-7AFA-C1BF-E8DE-E55F63806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2221-73D2-497C-8A10-BB07A7F03F09}" type="datetimeFigureOut">
              <a:rPr lang="de-AT" smtClean="0"/>
              <a:t>19.06.2024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A6EBD6-B3CD-5A71-7123-1A307365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E26FF9-2C83-4971-1FF2-D992D3AAC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8CF-2044-4C35-9335-44ABD4D351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5100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EB6AD9-1264-AE2A-F564-C34AF64A1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F98A8B-3014-E40C-9613-C8320097D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10F684-2B39-9D59-FC53-7DC7D62D5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2221-73D2-497C-8A10-BB07A7F03F09}" type="datetimeFigureOut">
              <a:rPr lang="de-AT" smtClean="0"/>
              <a:t>19.06.2024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F68839-7ACB-F6E4-7A0C-FA620F678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A5419C-526E-AA2C-EB92-F36CE1C4A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8CF-2044-4C35-9335-44ABD4D351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0490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DF181-E566-5641-B47C-8617CB6A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AB867-DE6E-B52E-D7E8-CE6E00C98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CA70F3-E634-A96E-E8AD-CDEC0A2D7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677F6E-3A26-9D20-12A1-181FF184E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2221-73D2-497C-8A10-BB07A7F03F09}" type="datetimeFigureOut">
              <a:rPr lang="de-AT" smtClean="0"/>
              <a:t>19.06.2024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11A9CD-2A31-CBD9-148E-7E025BD7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0AAE659-4C99-C05F-27FC-BCA5C203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8CF-2044-4C35-9335-44ABD4D351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978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DE7D9-9FAE-161C-D2A3-31D6662B5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1B2ECF-5B90-4175-4681-97462CEB0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B8AEF0B-B6B6-536D-F178-983EE4CAD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1DD93A6-22C4-AB89-1D57-03B6CCF9A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A46832-DD79-C110-9CC7-B27A026C03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41DF346-E465-3887-ECC6-E7113AD59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2221-73D2-497C-8A10-BB07A7F03F09}" type="datetimeFigureOut">
              <a:rPr lang="de-AT" smtClean="0"/>
              <a:t>19.06.2024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335A2E6-F58A-390B-BF24-166ACFC7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D22012A-529B-46EC-5DB0-C1255C90C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8CF-2044-4C35-9335-44ABD4D351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27693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12B636-D8D6-6481-6981-DCEB3E387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2A7BCA1-F1D2-43B6-E599-8B5F48252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2221-73D2-497C-8A10-BB07A7F03F09}" type="datetimeFigureOut">
              <a:rPr lang="de-AT" smtClean="0"/>
              <a:t>19.06.2024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DE7AC8-C529-CC67-8F13-57003CED4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B2CB736-7ACC-E292-B1B9-0FAFE4DA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8CF-2044-4C35-9335-44ABD4D351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501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A225D7-BE4A-C7B4-1D3F-6A2345E3D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2221-73D2-497C-8A10-BB07A7F03F09}" type="datetimeFigureOut">
              <a:rPr lang="de-AT" smtClean="0"/>
              <a:t>19.06.2024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2FFC7C-DC7E-DE15-8F98-490C4373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CB7225-583D-1AB4-1EA2-F3B0676C4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8CF-2044-4C35-9335-44ABD4D351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4989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341B7-0CC8-9E9E-0E10-76D76D301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6A5C6A-ED72-A77D-3B68-905AB713E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3982964-F083-20AC-8F36-D99AFA217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20F205-3DA5-07E8-7864-FC14FD871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2221-73D2-497C-8A10-BB07A7F03F09}" type="datetimeFigureOut">
              <a:rPr lang="de-AT" smtClean="0"/>
              <a:t>19.06.2024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EC322B-9610-B110-68BB-63BFCED6E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C9ABA6-C1F5-5368-B615-6AE98A726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8CF-2044-4C35-9335-44ABD4D351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69727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CC64B-96AB-7C0E-1F21-8D4815ACA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952672A-7E10-1B60-4B23-12FCC6DA7E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693C35-9741-18F2-433E-5B7897FA7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3A6C6-33B6-B2EF-3114-CC5C01497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2221-73D2-497C-8A10-BB07A7F03F09}" type="datetimeFigureOut">
              <a:rPr lang="de-AT" smtClean="0"/>
              <a:t>19.06.2024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F30FD4A-E3D1-F28B-CC5C-75B871D8A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C6684C-7B4C-307A-E62B-E2765264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8CF-2044-4C35-9335-44ABD4D351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313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0B0E668-557C-5FB6-6702-D75B71C47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157C87-1494-436F-60D4-CA6B42C7E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2337D5-DD6C-045B-A2D0-C589819D4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6B2221-73D2-497C-8A10-BB07A7F03F09}" type="datetimeFigureOut">
              <a:rPr lang="de-AT" smtClean="0"/>
              <a:t>19.06.2024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5B21C9-9FA6-06E8-2FCE-2919D7EE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4E17ED-482C-E27B-AE54-D0E7E4D852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7568CF-2044-4C35-9335-44ABD4D351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8984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Spielzeug, Roboter enthält.&#10;&#10;Automatisch generierte Beschreibung">
            <a:extLst>
              <a:ext uri="{FF2B5EF4-FFF2-40B4-BE49-F238E27FC236}">
                <a16:creationId xmlns:a16="http://schemas.microsoft.com/office/drawing/2014/main" id="{E7EF2216-C079-C18F-B0D8-9333A6A98D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6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7620"/>
            <a:ext cx="5566593" cy="6887364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067CD3-146F-6228-E362-39AA720C2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63442" y="855815"/>
            <a:ext cx="6887365" cy="516047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1000"/>
                </a:schemeClr>
              </a:gs>
              <a:gs pos="83000">
                <a:schemeClr val="accent5">
                  <a:alpha val="0"/>
                </a:schemeClr>
              </a:gs>
            </a:gsLst>
            <a:lin ang="51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C7E5C-A0F8-E9FA-56DB-31A257FD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7648"/>
            <a:ext cx="2079513" cy="6865647"/>
          </a:xfrm>
          <a:prstGeom prst="rect">
            <a:avLst/>
          </a:prstGeom>
          <a:gradFill flip="none" rotWithShape="1">
            <a:gsLst>
              <a:gs pos="5000">
                <a:schemeClr val="accent5"/>
              </a:gs>
              <a:gs pos="49000">
                <a:schemeClr val="accent5"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F70A3C-4474-2A39-470C-FD55A8837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706777" y="3068761"/>
            <a:ext cx="4504659" cy="37892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0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C3F7D4-9613-0E1F-901C-98FE831D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74557" y="-6485"/>
            <a:ext cx="3427160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D5167C-AF48-26F0-7A9F-3F764337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64705" y="-1061856"/>
            <a:ext cx="3682024" cy="12211438"/>
          </a:xfrm>
          <a:prstGeom prst="rect">
            <a:avLst/>
          </a:prstGeom>
          <a:gradFill>
            <a:gsLst>
              <a:gs pos="0">
                <a:schemeClr val="accent5"/>
              </a:gs>
              <a:gs pos="65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30A01-FCA8-86A5-A840-C32A3BE2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" y="-7639"/>
            <a:ext cx="4879823" cy="6887373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44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399056-26BF-6A59-6BB7-6E26993FB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028" y="3323303"/>
            <a:ext cx="4529049" cy="1671158"/>
          </a:xfrm>
        </p:spPr>
        <p:txBody>
          <a:bodyPr>
            <a:noAutofit/>
          </a:bodyPr>
          <a:lstStyle/>
          <a:p>
            <a:pPr algn="l"/>
            <a:r>
              <a:rPr lang="de-DE" sz="9600" dirty="0" err="1">
                <a:solidFill>
                  <a:srgbClr val="FFFFFF"/>
                </a:solidFill>
              </a:rPr>
              <a:t>MBot</a:t>
            </a:r>
            <a:endParaRPr lang="de-AT" sz="960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D792621-2DDF-77F3-CD12-1C197F8D8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028" y="5166367"/>
            <a:ext cx="4160233" cy="850998"/>
          </a:xfrm>
        </p:spPr>
        <p:txBody>
          <a:bodyPr>
            <a:normAutofit/>
          </a:bodyPr>
          <a:lstStyle/>
          <a:p>
            <a:pPr algn="l"/>
            <a:r>
              <a:rPr lang="de-AT" sz="2000" dirty="0">
                <a:solidFill>
                  <a:srgbClr val="FFFFFF"/>
                </a:solidFill>
              </a:rPr>
              <a:t>Jonas ; Tom ; Zvonimir</a:t>
            </a:r>
            <a:endParaRPr lang="de-AT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972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53B747-EDF6-A2EA-E6A6-51C530D18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de-AT" sz="4000">
                <a:solidFill>
                  <a:schemeClr val="bg1"/>
                </a:solidFill>
              </a:rPr>
              <a:t>Datenbank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49BA62-C9BD-C872-EBAC-8561920CD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de-DE" sz="2400">
                <a:solidFill>
                  <a:schemeClr val="bg1">
                    <a:alpha val="80000"/>
                  </a:schemeClr>
                </a:solidFill>
              </a:rPr>
              <a:t>MongoDB</a:t>
            </a:r>
            <a:endParaRPr lang="de-AT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Grafik 4" descr="Ein Bild, das Schrift, Grafiken, Grafikdesign, Logo enthält.&#10;&#10;Automatisch generierte Beschreibung">
            <a:extLst>
              <a:ext uri="{FF2B5EF4-FFF2-40B4-BE49-F238E27FC236}">
                <a16:creationId xmlns:a16="http://schemas.microsoft.com/office/drawing/2014/main" id="{F9D4BE65-DEEF-D95D-FE30-0EBEEF4F8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442" y="4287214"/>
            <a:ext cx="6543040" cy="186527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ACEEA75-7B7B-8F99-D62D-D0276D058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0000" y="1533548"/>
            <a:ext cx="6053455" cy="452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114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 descr="Ein Bild, das Cartoon, Spielzeug enthält.&#10;&#10;Automatisch generierte Beschreibung">
            <a:extLst>
              <a:ext uri="{FF2B5EF4-FFF2-40B4-BE49-F238E27FC236}">
                <a16:creationId xmlns:a16="http://schemas.microsoft.com/office/drawing/2014/main" id="{57559675-1ECC-49EE-1633-483BB98F13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493A464-F717-CF05-9061-5CB0C22A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0" y="0"/>
            <a:ext cx="9792471" cy="2057037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  <a:highlight>
                  <a:srgbClr val="000000"/>
                </a:highlight>
              </a:rPr>
              <a:t>Technologien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ED441B-9DC7-B8A9-14B2-DD5C70F43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555" y="1868129"/>
            <a:ext cx="9968097" cy="4260959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err="1">
                <a:solidFill>
                  <a:srgbClr val="FFFFFF"/>
                </a:solidFill>
                <a:highlight>
                  <a:srgbClr val="000000"/>
                </a:highlight>
              </a:rPr>
              <a:t>MBot</a:t>
            </a:r>
            <a:r>
              <a:rPr lang="en-US" sz="2400" dirty="0">
                <a:solidFill>
                  <a:srgbClr val="FFFFFF"/>
                </a:solidFill>
                <a:highlight>
                  <a:srgbClr val="000000"/>
                </a:highlight>
              </a:rPr>
              <a:t>:</a:t>
            </a:r>
          </a:p>
          <a:p>
            <a:pPr lvl="1"/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Python</a:t>
            </a:r>
          </a:p>
          <a:p>
            <a:pPr lvl="1"/>
            <a:r>
              <a:rPr lang="de-AT" dirty="0" err="1">
                <a:solidFill>
                  <a:srgbClr val="FFFFFF"/>
                </a:solidFill>
                <a:highlight>
                  <a:srgbClr val="000000"/>
                </a:highlight>
              </a:rPr>
              <a:t>ujson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lvl="1"/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_thread</a:t>
            </a:r>
          </a:p>
          <a:p>
            <a:pPr lvl="1"/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Socket</a:t>
            </a:r>
            <a:endParaRPr lang="de-AT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lvl="1"/>
            <a:r>
              <a:rPr lang="de-AT" dirty="0">
                <a:solidFill>
                  <a:srgbClr val="FFFFFF"/>
                </a:solidFill>
                <a:highlight>
                  <a:srgbClr val="000000"/>
                </a:highlight>
              </a:rPr>
              <a:t>time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	</a:t>
            </a:r>
          </a:p>
          <a:p>
            <a:pPr marL="0" lvl="2"/>
            <a:r>
              <a:rPr lang="en-US" sz="2400" dirty="0">
                <a:solidFill>
                  <a:srgbClr val="FFFFFF"/>
                </a:solidFill>
                <a:highlight>
                  <a:srgbClr val="000000"/>
                </a:highlight>
              </a:rPr>
              <a:t>Server: </a:t>
            </a:r>
          </a:p>
          <a:p>
            <a:pPr marL="457200" lvl="3"/>
            <a:r>
              <a:rPr lang="en-US" sz="2400" dirty="0">
                <a:solidFill>
                  <a:srgbClr val="FFFFFF"/>
                </a:solidFill>
                <a:highlight>
                  <a:srgbClr val="000000"/>
                </a:highlight>
              </a:rPr>
              <a:t>JavaScript</a:t>
            </a:r>
          </a:p>
          <a:p>
            <a:pPr marL="457200" lvl="3"/>
            <a:r>
              <a:rPr lang="en-US" sz="2400" dirty="0">
                <a:solidFill>
                  <a:srgbClr val="FFFFFF"/>
                </a:solidFill>
                <a:highlight>
                  <a:srgbClr val="000000"/>
                </a:highlight>
              </a:rPr>
              <a:t>NodeJS</a:t>
            </a:r>
          </a:p>
          <a:p>
            <a:pPr marL="457200" lvl="3"/>
            <a:r>
              <a:rPr lang="de-AT" sz="2400" dirty="0">
                <a:solidFill>
                  <a:srgbClr val="FFFFFF"/>
                </a:solidFill>
                <a:highlight>
                  <a:srgbClr val="000000"/>
                </a:highlight>
              </a:rPr>
              <a:t>  </a:t>
            </a:r>
            <a:r>
              <a:rPr lang="de-AT" sz="2400" dirty="0" err="1">
                <a:solidFill>
                  <a:srgbClr val="FFFFFF"/>
                </a:solidFill>
                <a:highlight>
                  <a:srgbClr val="000000"/>
                </a:highlight>
              </a:rPr>
              <a:t>Dotenv</a:t>
            </a:r>
            <a:endParaRPr lang="de-AT" sz="2400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marL="571500" lvl="3" indent="-342900"/>
            <a:r>
              <a:rPr lang="de-AT" sz="2400" dirty="0">
                <a:solidFill>
                  <a:srgbClr val="FFFFFF"/>
                </a:solidFill>
                <a:highlight>
                  <a:srgbClr val="000000"/>
                </a:highlight>
              </a:rPr>
              <a:t>Express</a:t>
            </a:r>
          </a:p>
          <a:p>
            <a:pPr marL="571500" lvl="3" indent="-342900"/>
            <a:r>
              <a:rPr lang="de-AT" sz="2400" dirty="0" err="1">
                <a:solidFill>
                  <a:srgbClr val="FFFFFF"/>
                </a:solidFill>
                <a:highlight>
                  <a:srgbClr val="000000"/>
                </a:highlight>
              </a:rPr>
              <a:t>Bcrypt</a:t>
            </a:r>
            <a:endParaRPr lang="de-AT" sz="2400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marL="457200" lvl="3"/>
            <a:r>
              <a:rPr lang="de-AT" sz="2400" dirty="0">
                <a:solidFill>
                  <a:srgbClr val="FFFFFF"/>
                </a:solidFill>
              </a:rPr>
              <a:t>  </a:t>
            </a:r>
            <a:r>
              <a:rPr lang="de-AT" sz="2400" dirty="0">
                <a:solidFill>
                  <a:srgbClr val="FFFFFF"/>
                </a:solidFill>
                <a:highlight>
                  <a:srgbClr val="000000"/>
                </a:highlight>
              </a:rPr>
              <a:t>Ping</a:t>
            </a:r>
          </a:p>
          <a:p>
            <a:pPr marL="457200" lvl="3"/>
            <a:r>
              <a:rPr lang="de-AT" sz="2400" dirty="0">
                <a:solidFill>
                  <a:srgbClr val="FFFFFF"/>
                </a:solidFill>
              </a:rPr>
              <a:t>  </a:t>
            </a:r>
            <a:r>
              <a:rPr lang="de-AT" sz="2400" dirty="0">
                <a:solidFill>
                  <a:srgbClr val="FFFFFF"/>
                </a:solidFill>
                <a:highlight>
                  <a:srgbClr val="000000"/>
                </a:highlight>
              </a:rPr>
              <a:t>Socket.io</a:t>
            </a:r>
          </a:p>
          <a:p>
            <a:pPr marL="457200" lvl="3"/>
            <a:r>
              <a:rPr lang="de-AT" sz="2400" dirty="0">
                <a:solidFill>
                  <a:srgbClr val="FFFFFF"/>
                </a:solidFill>
              </a:rPr>
              <a:t>  </a:t>
            </a:r>
            <a:r>
              <a:rPr lang="de-AT" sz="2400" dirty="0">
                <a:solidFill>
                  <a:srgbClr val="FFFFFF"/>
                </a:solidFill>
                <a:highlight>
                  <a:srgbClr val="000000"/>
                </a:highlight>
              </a:rPr>
              <a:t>MongoDB</a:t>
            </a:r>
            <a:endParaRPr lang="en-US" sz="2400" dirty="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56616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Cartoon, PC-Spiel, Screenshot, Digitales Compositing enthält.&#10;&#10;Automatisch generierte Beschreibung">
            <a:extLst>
              <a:ext uri="{FF2B5EF4-FFF2-40B4-BE49-F238E27FC236}">
                <a16:creationId xmlns:a16="http://schemas.microsoft.com/office/drawing/2014/main" id="{FBA8570D-AD41-6A1C-EBCF-A533B1F232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46496D4-55C4-9D4B-83FA-A85F1B2C6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9153"/>
            <a:ext cx="12094464" cy="1992440"/>
          </a:xfrm>
        </p:spPr>
        <p:txBody>
          <a:bodyPr>
            <a:normAutofit/>
          </a:bodyPr>
          <a:lstStyle/>
          <a:p>
            <a:pPr algn="ctr"/>
            <a:r>
              <a:rPr lang="de-AT" sz="8000" dirty="0">
                <a:solidFill>
                  <a:srgbClr val="FFFFFF"/>
                </a:solidFill>
              </a:rPr>
              <a:t>Demo / Code-Review</a:t>
            </a:r>
          </a:p>
        </p:txBody>
      </p:sp>
    </p:spTree>
    <p:extLst>
      <p:ext uri="{BB962C8B-B14F-4D97-AF65-F5344CB8AC3E}">
        <p14:creationId xmlns:p14="http://schemas.microsoft.com/office/powerpoint/2010/main" val="3947626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 descr="Ein Bild, das Rad, Autoteile, Screenshot, Transport enthält.&#10;&#10;Automatisch generierte Beschreibung">
            <a:extLst>
              <a:ext uri="{FF2B5EF4-FFF2-40B4-BE49-F238E27FC236}">
                <a16:creationId xmlns:a16="http://schemas.microsoft.com/office/drawing/2014/main" id="{E14C2441-5329-9350-2F22-5DD38D1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8" b="285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4AFB95-B780-4616-349F-7F67ABD46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072" y="2962021"/>
            <a:ext cx="10515600" cy="1325563"/>
          </a:xfrm>
        </p:spPr>
        <p:txBody>
          <a:bodyPr>
            <a:noAutofit/>
          </a:bodyPr>
          <a:lstStyle/>
          <a:p>
            <a:r>
              <a:rPr lang="de-AT" sz="12000" dirty="0">
                <a:solidFill>
                  <a:srgbClr val="FFFFFF"/>
                </a:solidFill>
              </a:rPr>
              <a:t>Dokumentation</a:t>
            </a:r>
          </a:p>
        </p:txBody>
      </p:sp>
    </p:spTree>
    <p:extLst>
      <p:ext uri="{BB962C8B-B14F-4D97-AF65-F5344CB8AC3E}">
        <p14:creationId xmlns:p14="http://schemas.microsoft.com/office/powerpoint/2010/main" val="3342527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nhaltsplatzhalter 16" descr="Ein Bild, das Spielzeug, Im Haus, Roboter enthält.&#10;&#10;Automatisch generierte Beschreibung">
            <a:extLst>
              <a:ext uri="{FF2B5EF4-FFF2-40B4-BE49-F238E27FC236}">
                <a16:creationId xmlns:a16="http://schemas.microsoft.com/office/drawing/2014/main" id="{A3056124-0B75-6780-6FFE-F1E388F49A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2" name="Inhaltsplatzhalter 21">
            <a:extLst>
              <a:ext uri="{FF2B5EF4-FFF2-40B4-BE49-F238E27FC236}">
                <a16:creationId xmlns:a16="http://schemas.microsoft.com/office/drawing/2014/main" id="{F98F0FE0-23DC-0884-06EA-219AEBFBD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9E522DCC-AF8E-A98F-F849-F9951627E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9" y="745045"/>
            <a:ext cx="10581061" cy="562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81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B83C523A-DF8B-908D-FE6E-BB13F094AE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A67469-463E-0422-9B74-52EDEAD0A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Probleme</a:t>
            </a:r>
            <a:endParaRPr lang="de-AT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4DF55E-DC63-F09E-5864-564D5D8A9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Team-Motivation</a:t>
            </a: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GitHub</a:t>
            </a: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Debugging: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MBot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-Server-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Kommunikation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Ressourcen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: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MBot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20" name="Grafik 19" descr="Ein Bild, das Katze, Silhouette, Clipart, Kreativität enthält.&#10;&#10;Automatisch generierte Beschreibung">
            <a:extLst>
              <a:ext uri="{FF2B5EF4-FFF2-40B4-BE49-F238E27FC236}">
                <a16:creationId xmlns:a16="http://schemas.microsoft.com/office/drawing/2014/main" id="{CBCA5FEA-E203-4073-38C2-D52E8DE2F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375" y="3429000"/>
            <a:ext cx="2303785" cy="225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64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4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EE3DB8E1-405C-DD85-3E88-E933211DD1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B169544-13C1-1171-772D-3914DEDC6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</a:rPr>
              <a:t>Lessons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Learned</a:t>
            </a:r>
            <a:endParaRPr lang="de-AT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55C694-A0F5-74B5-A382-BFED36F0B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  <a:highlight>
                  <a:srgbClr val="000000"/>
                </a:highlight>
              </a:rPr>
              <a:t>NodeJS</a:t>
            </a:r>
            <a:endParaRPr lang="de-DE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de-DE" dirty="0">
                <a:solidFill>
                  <a:srgbClr val="FFFFFF"/>
                </a:solidFill>
                <a:highlight>
                  <a:srgbClr val="000000"/>
                </a:highlight>
              </a:rPr>
              <a:t>Python</a:t>
            </a:r>
            <a:endParaRPr lang="de-AT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de-AT" dirty="0">
                <a:solidFill>
                  <a:srgbClr val="FFFFFF"/>
                </a:solidFill>
                <a:highlight>
                  <a:srgbClr val="000000"/>
                </a:highlight>
              </a:rPr>
              <a:t>Zeitschätzung</a:t>
            </a:r>
          </a:p>
          <a:p>
            <a:r>
              <a:rPr lang="de-AT" dirty="0">
                <a:solidFill>
                  <a:srgbClr val="FFFFFF"/>
                </a:solidFill>
                <a:highlight>
                  <a:srgbClr val="000000"/>
                </a:highlight>
              </a:rPr>
              <a:t>Server-</a:t>
            </a:r>
            <a:r>
              <a:rPr lang="de-AT" dirty="0" err="1">
                <a:solidFill>
                  <a:srgbClr val="FFFFFF"/>
                </a:solidFill>
                <a:highlight>
                  <a:srgbClr val="000000"/>
                </a:highlight>
              </a:rPr>
              <a:t>MBot</a:t>
            </a:r>
            <a:r>
              <a:rPr lang="de-AT" dirty="0">
                <a:solidFill>
                  <a:srgbClr val="FFFFFF"/>
                </a:solidFill>
                <a:highlight>
                  <a:srgbClr val="000000"/>
                </a:highlight>
              </a:rPr>
              <a:t>-Kommunikation</a:t>
            </a:r>
          </a:p>
          <a:p>
            <a:endParaRPr lang="de-AT" dirty="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11" name="Grafik 10" descr="Ein Bild, das Grafiken, Kunst, Farbigkeit, Symbol enthält.&#10;&#10;Automatisch generierte Beschreibung">
            <a:extLst>
              <a:ext uri="{FF2B5EF4-FFF2-40B4-BE49-F238E27FC236}">
                <a16:creationId xmlns:a16="http://schemas.microsoft.com/office/drawing/2014/main" id="{A93FE6B8-B859-B610-9DCD-63C9690AC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935" y="3704555"/>
            <a:ext cx="2607345" cy="2607345"/>
          </a:xfrm>
          <a:prstGeom prst="rect">
            <a:avLst/>
          </a:prstGeom>
        </p:spPr>
      </p:pic>
      <p:pic>
        <p:nvPicPr>
          <p:cNvPr id="7" name="Grafik 6" descr="Ein Bild, das Clipart, Symbol, Grafiken, Cartoon enthält.&#10;&#10;Automatisch generierte Beschreibung">
            <a:extLst>
              <a:ext uri="{FF2B5EF4-FFF2-40B4-BE49-F238E27FC236}">
                <a16:creationId xmlns:a16="http://schemas.microsoft.com/office/drawing/2014/main" id="{4F5B1729-BAFD-233E-241B-C4133375E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885" y="2038033"/>
            <a:ext cx="2952810" cy="294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5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Rad, Autoteile, Halloween, Display enthält.&#10;&#10;Automatisch generierte Beschreibung">
            <a:extLst>
              <a:ext uri="{FF2B5EF4-FFF2-40B4-BE49-F238E27FC236}">
                <a16:creationId xmlns:a16="http://schemas.microsoft.com/office/drawing/2014/main" id="{8FB4FC3C-CD56-B39B-DF56-CF119D604D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73ECF2D-E441-55EE-3072-2385EDA8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899" y="1190641"/>
            <a:ext cx="4689986" cy="2896537"/>
          </a:xfrm>
        </p:spPr>
        <p:txBody>
          <a:bodyPr>
            <a:normAutofit/>
          </a:bodyPr>
          <a:lstStyle/>
          <a:p>
            <a:pPr algn="r"/>
            <a:r>
              <a:rPr lang="de-DE" sz="4800">
                <a:ln w="22225">
                  <a:solidFill>
                    <a:srgbClr val="FFFFFF"/>
                  </a:solidFill>
                </a:ln>
                <a:noFill/>
              </a:rPr>
              <a:t>Jonas Bogensberger</a:t>
            </a:r>
            <a:endParaRPr lang="de-AT" sz="4800">
              <a:ln w="22225">
                <a:solidFill>
                  <a:srgbClr val="FFFFFF"/>
                </a:solidFill>
              </a:ln>
              <a:noFill/>
            </a:endParaRPr>
          </a:p>
        </p:txBody>
      </p:sp>
      <p:cxnSp>
        <p:nvCxnSpPr>
          <p:cNvPr id="13" name="Straight Connector 15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0E2AB-5101-29DA-371F-D8B2C6729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116" y="740664"/>
            <a:ext cx="6770050" cy="5513831"/>
          </a:xfrm>
        </p:spPr>
        <p:txBody>
          <a:bodyPr anchor="ctr">
            <a:noAutofit/>
          </a:bodyPr>
          <a:lstStyle/>
          <a:p>
            <a:pPr lvl="1"/>
            <a:r>
              <a:rPr lang="de-DE" sz="1900" dirty="0" err="1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MBot</a:t>
            </a:r>
            <a:r>
              <a:rPr lang="de-DE" sz="19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kann Daten entgegennehmen und senden</a:t>
            </a:r>
          </a:p>
          <a:p>
            <a:pPr lvl="1"/>
            <a:r>
              <a:rPr lang="de-DE" sz="19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Fernsteuerung des </a:t>
            </a:r>
            <a:r>
              <a:rPr lang="de-DE" sz="1900" dirty="0" err="1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MBots</a:t>
            </a:r>
            <a:endParaRPr lang="de-DE" sz="19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pPr lvl="1"/>
            <a:r>
              <a:rPr lang="de-DE" sz="19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Automatisch mit WLAN verbinden</a:t>
            </a:r>
          </a:p>
          <a:p>
            <a:pPr lvl="1"/>
            <a:r>
              <a:rPr lang="de-DE" sz="1900" dirty="0" err="1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Suicide-Prevention</a:t>
            </a:r>
            <a:endParaRPr lang="de-DE" sz="19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pPr lvl="1"/>
            <a:r>
              <a:rPr lang="de-DE" sz="19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Hupe</a:t>
            </a:r>
          </a:p>
          <a:p>
            <a:pPr lvl="1"/>
            <a:r>
              <a:rPr lang="de-DE" sz="19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Server</a:t>
            </a:r>
          </a:p>
          <a:p>
            <a:pPr lvl="1"/>
            <a:r>
              <a:rPr lang="de-DE" sz="1900" dirty="0" err="1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MBot</a:t>
            </a:r>
            <a:endParaRPr lang="de-DE" sz="19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pPr lvl="1"/>
            <a:r>
              <a:rPr lang="de-AT" sz="19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WASD-Steuerung</a:t>
            </a:r>
          </a:p>
          <a:p>
            <a:pPr lvl="1"/>
            <a:r>
              <a:rPr lang="de-AT" sz="19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Geschwindigkeit einstellen</a:t>
            </a:r>
          </a:p>
          <a:p>
            <a:pPr lvl="1"/>
            <a:r>
              <a:rPr lang="de-AT" sz="19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Warnung bei Verbindungsabbruch</a:t>
            </a:r>
          </a:p>
          <a:p>
            <a:pPr lvl="1"/>
            <a:r>
              <a:rPr lang="de-AT" sz="19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Visualisierung der Sensordaten in Echtzeit</a:t>
            </a:r>
          </a:p>
          <a:p>
            <a:pPr lvl="1"/>
            <a:r>
              <a:rPr lang="de-AT" sz="19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Server und </a:t>
            </a:r>
            <a:r>
              <a:rPr lang="de-AT" sz="1900" dirty="0" err="1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Mbot</a:t>
            </a:r>
            <a:r>
              <a:rPr lang="de-AT" sz="19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finden sich automatisch</a:t>
            </a:r>
          </a:p>
          <a:p>
            <a:pPr lvl="1"/>
            <a:r>
              <a:rPr lang="de-AT" sz="19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LEDs über Website einstellen</a:t>
            </a:r>
          </a:p>
          <a:p>
            <a:pPr lvl="1"/>
            <a:r>
              <a:rPr lang="de-AT" sz="19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Website ist passwortgeschützt</a:t>
            </a:r>
          </a:p>
          <a:p>
            <a:pPr lvl="1"/>
            <a:r>
              <a:rPr lang="de-AT" sz="19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Website-Design</a:t>
            </a:r>
          </a:p>
          <a:p>
            <a:pPr lvl="1"/>
            <a:r>
              <a:rPr lang="de-AT" sz="19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HTTPS</a:t>
            </a:r>
          </a:p>
          <a:p>
            <a:pPr lvl="1"/>
            <a:r>
              <a:rPr lang="de-AT" sz="1900" dirty="0" err="1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MBot</a:t>
            </a:r>
            <a:r>
              <a:rPr lang="de-AT" sz="19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zeigt IP-Adresse beim Starten</a:t>
            </a:r>
          </a:p>
          <a:p>
            <a:pPr lvl="1"/>
            <a:r>
              <a:rPr lang="de-AT" sz="19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Abschlusspräsentation</a:t>
            </a:r>
          </a:p>
          <a:p>
            <a:pPr lvl="1"/>
            <a:r>
              <a:rPr lang="de-AT" sz="1900" dirty="0" err="1"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Linefollower</a:t>
            </a:r>
            <a:endParaRPr lang="de-AT" sz="1900" dirty="0"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pPr lvl="1"/>
            <a:endParaRPr lang="de-AT" sz="1900" dirty="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35060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 descr="Ein Bild, das Rad, Autoteile, Halloween, Display enthält.&#10;&#10;Automatisch generierte Beschreibung">
            <a:extLst>
              <a:ext uri="{FF2B5EF4-FFF2-40B4-BE49-F238E27FC236}">
                <a16:creationId xmlns:a16="http://schemas.microsoft.com/office/drawing/2014/main" id="{A95E79DF-7A1C-F833-CE27-80757899C6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91FDC8-6DB2-761D-C908-15EFADAF9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AT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MBot</a:t>
            </a:r>
            <a:r>
              <a:rPr lang="de-AT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                                                                      1/2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433444C-DA74-22E9-7984-5553520C7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839456" cy="4351338"/>
          </a:xfrm>
        </p:spPr>
        <p:txBody>
          <a:bodyPr>
            <a:normAutofit/>
          </a:bodyPr>
          <a:lstStyle/>
          <a:p>
            <a:r>
              <a:rPr lang="de-DE" sz="2800" dirty="0" err="1">
                <a:highlight>
                  <a:srgbClr val="000000"/>
                </a:highlight>
              </a:rPr>
              <a:t>MBot</a:t>
            </a:r>
            <a:r>
              <a:rPr lang="de-DE" sz="2800" dirty="0">
                <a:highlight>
                  <a:srgbClr val="000000"/>
                </a:highlight>
              </a:rPr>
              <a:t> kann Daten entgegennehmen und senden</a:t>
            </a:r>
          </a:p>
          <a:p>
            <a:r>
              <a:rPr lang="de-DE" sz="2800" dirty="0">
                <a:highlight>
                  <a:srgbClr val="000000"/>
                </a:highlight>
              </a:rPr>
              <a:t>Automatisch mit WLAN verbinden</a:t>
            </a:r>
          </a:p>
          <a:p>
            <a:r>
              <a:rPr lang="de-DE" sz="2800" dirty="0" err="1">
                <a:highlight>
                  <a:srgbClr val="000000"/>
                </a:highlight>
              </a:rPr>
              <a:t>Suicide-Prevention</a:t>
            </a:r>
            <a:endParaRPr lang="de-DE" sz="2800" dirty="0">
              <a:highlight>
                <a:srgbClr val="000000"/>
              </a:highlight>
            </a:endParaRPr>
          </a:p>
          <a:p>
            <a:r>
              <a:rPr lang="de-DE" sz="2800" dirty="0">
                <a:highlight>
                  <a:srgbClr val="000000"/>
                </a:highlight>
              </a:rPr>
              <a:t>Hupe</a:t>
            </a:r>
          </a:p>
          <a:p>
            <a:r>
              <a:rPr lang="de-AT" sz="2800" dirty="0" err="1">
                <a:highlight>
                  <a:srgbClr val="000000"/>
                </a:highlight>
              </a:rPr>
              <a:t>MBot</a:t>
            </a:r>
            <a:r>
              <a:rPr lang="de-AT" sz="2800" dirty="0">
                <a:highlight>
                  <a:srgbClr val="000000"/>
                </a:highlight>
              </a:rPr>
              <a:t> zeigt IP-Adresse beim Starten</a:t>
            </a:r>
            <a:endParaRPr lang="en-US" sz="2800" dirty="0">
              <a:highlight>
                <a:srgbClr val="000000"/>
              </a:highlight>
            </a:endParaRPr>
          </a:p>
          <a:p>
            <a:r>
              <a:rPr lang="de-AT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Linefollower</a:t>
            </a:r>
            <a:endParaRPr lang="de-AT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de-AT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8A9C827A-AC60-583B-785E-AEA8A4A10EC3}"/>
              </a:ext>
            </a:extLst>
          </p:cNvPr>
          <p:cNvSpPr txBox="1">
            <a:spLocks/>
          </p:cNvSpPr>
          <p:nvPr/>
        </p:nvSpPr>
        <p:spPr>
          <a:xfrm>
            <a:off x="7350059" y="2379361"/>
            <a:ext cx="4689986" cy="2896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4800" dirty="0">
                <a:ln w="22225">
                  <a:solidFill>
                    <a:srgbClr val="FFFFFF"/>
                  </a:solidFill>
                </a:ln>
                <a:noFill/>
              </a:rPr>
              <a:t>Jonas Bogensberger</a:t>
            </a:r>
            <a:endParaRPr lang="de-AT" sz="4800" dirty="0">
              <a:ln w="22225">
                <a:solidFill>
                  <a:srgbClr val="FFFFFF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77473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 descr="Ein Bild, das Rad, Autoteile, Halloween, Display enthält.&#10;&#10;Automatisch generierte Beschreibung">
            <a:extLst>
              <a:ext uri="{FF2B5EF4-FFF2-40B4-BE49-F238E27FC236}">
                <a16:creationId xmlns:a16="http://schemas.microsoft.com/office/drawing/2014/main" id="{F0DF574B-716F-B7DD-8EF6-1759EB8A7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B88FF92-DE20-AE78-D619-EB559FF01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12"/>
            <a:ext cx="10515600" cy="1325563"/>
          </a:xfrm>
        </p:spPr>
        <p:txBody>
          <a:bodyPr>
            <a:normAutofit/>
          </a:bodyPr>
          <a:lstStyle/>
          <a:p>
            <a:r>
              <a:rPr lang="de-AT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Server / Website                                                      2/2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25BC43-D138-93E1-B318-A38FA147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399032"/>
            <a:ext cx="10622280" cy="5248656"/>
          </a:xfrm>
        </p:spPr>
        <p:txBody>
          <a:bodyPr>
            <a:normAutofit/>
          </a:bodyPr>
          <a:lstStyle/>
          <a:p>
            <a:r>
              <a:rPr lang="de-DE" sz="2800" dirty="0">
                <a:highlight>
                  <a:srgbClr val="000000"/>
                </a:highlight>
              </a:rPr>
              <a:t>Fernsteuerung des </a:t>
            </a:r>
            <a:r>
              <a:rPr lang="de-DE" sz="2800" dirty="0" err="1">
                <a:highlight>
                  <a:srgbClr val="000000"/>
                </a:highlight>
              </a:rPr>
              <a:t>MBots</a:t>
            </a:r>
            <a:endParaRPr lang="de-DE" sz="2800" dirty="0">
              <a:highlight>
                <a:srgbClr val="000000"/>
              </a:highlight>
            </a:endParaRPr>
          </a:p>
          <a:p>
            <a:r>
              <a:rPr lang="de-AT" sz="2800" dirty="0">
                <a:highlight>
                  <a:srgbClr val="000000"/>
                </a:highlight>
              </a:rPr>
              <a:t>WASD-Steuerung </a:t>
            </a:r>
            <a:endParaRPr lang="de-DE" sz="2800" dirty="0">
              <a:highlight>
                <a:srgbClr val="000000"/>
              </a:highlight>
            </a:endParaRPr>
          </a:p>
          <a:p>
            <a:r>
              <a:rPr lang="de-AT" sz="2800" dirty="0">
                <a:highlight>
                  <a:srgbClr val="000000"/>
                </a:highlight>
              </a:rPr>
              <a:t>Geschwindigkeit einstellen</a:t>
            </a:r>
          </a:p>
          <a:p>
            <a:r>
              <a:rPr lang="de-AT" sz="2800" dirty="0">
                <a:highlight>
                  <a:srgbClr val="000000"/>
                </a:highlight>
              </a:rPr>
              <a:t>Warnung bei Verbindungsabbruch</a:t>
            </a:r>
          </a:p>
          <a:p>
            <a:r>
              <a:rPr lang="de-AT" sz="2800" dirty="0">
                <a:highlight>
                  <a:srgbClr val="000000"/>
                </a:highlight>
              </a:rPr>
              <a:t>Visualisierung der Sensordaten in Echtzeit</a:t>
            </a:r>
          </a:p>
          <a:p>
            <a:r>
              <a:rPr lang="de-AT" sz="2800" dirty="0">
                <a:highlight>
                  <a:srgbClr val="000000"/>
                </a:highlight>
              </a:rPr>
              <a:t>Server und </a:t>
            </a:r>
            <a:r>
              <a:rPr lang="de-AT" sz="2800" dirty="0" err="1">
                <a:highlight>
                  <a:srgbClr val="000000"/>
                </a:highlight>
              </a:rPr>
              <a:t>MBot</a:t>
            </a:r>
            <a:r>
              <a:rPr lang="de-AT" sz="2800" dirty="0">
                <a:highlight>
                  <a:srgbClr val="000000"/>
                </a:highlight>
              </a:rPr>
              <a:t> finden sich automatisch</a:t>
            </a:r>
          </a:p>
          <a:p>
            <a:r>
              <a:rPr lang="de-AT" dirty="0">
                <a:highlight>
                  <a:srgbClr val="000000"/>
                </a:highlight>
              </a:rPr>
              <a:t>LEDs über Website einstellen</a:t>
            </a:r>
          </a:p>
          <a:p>
            <a:pPr marL="0" lvl="1"/>
            <a:r>
              <a:rPr lang="de-AT" sz="2800" dirty="0">
                <a:highlight>
                  <a:srgbClr val="000000"/>
                </a:highlight>
              </a:rPr>
              <a:t>Website ist passwortgeschützt</a:t>
            </a:r>
          </a:p>
          <a:p>
            <a:pPr marL="0" lvl="1"/>
            <a:r>
              <a:rPr lang="de-AT" sz="2800" dirty="0">
                <a:highlight>
                  <a:srgbClr val="000000"/>
                </a:highlight>
              </a:rPr>
              <a:t>HTTPS</a:t>
            </a:r>
          </a:p>
          <a:p>
            <a:pPr marL="0" lvl="1"/>
            <a:r>
              <a:rPr lang="de-AT" sz="2800" dirty="0">
                <a:highlight>
                  <a:srgbClr val="000000"/>
                </a:highlight>
              </a:rPr>
              <a:t>Website-Design: Homepage &amp; Visualisierung</a:t>
            </a:r>
          </a:p>
          <a:p>
            <a:endParaRPr lang="de-DE" sz="2800" dirty="0">
              <a:highlight>
                <a:srgbClr val="000000"/>
              </a:highlight>
            </a:endParaRPr>
          </a:p>
          <a:p>
            <a:endParaRPr lang="de-AT" dirty="0">
              <a:highlight>
                <a:srgbClr val="000000"/>
              </a:highlight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A34C13B-896C-4497-08C6-B991911FB95C}"/>
              </a:ext>
            </a:extLst>
          </p:cNvPr>
          <p:cNvSpPr txBox="1">
            <a:spLocks/>
          </p:cNvSpPr>
          <p:nvPr/>
        </p:nvSpPr>
        <p:spPr>
          <a:xfrm>
            <a:off x="7395314" y="2333641"/>
            <a:ext cx="4689986" cy="2896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4800" dirty="0">
                <a:ln w="22225">
                  <a:solidFill>
                    <a:srgbClr val="FFFFFF"/>
                  </a:solidFill>
                </a:ln>
                <a:noFill/>
              </a:rPr>
              <a:t>Jonas Bogensberger</a:t>
            </a:r>
            <a:endParaRPr lang="de-AT" sz="4800" dirty="0">
              <a:ln w="22225">
                <a:solidFill>
                  <a:srgbClr val="FFFFFF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34473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Rad, Autoteile, Screenshot, Transport enthält.&#10;&#10;Automatisch generierte Beschreibung">
            <a:extLst>
              <a:ext uri="{FF2B5EF4-FFF2-40B4-BE49-F238E27FC236}">
                <a16:creationId xmlns:a16="http://schemas.microsoft.com/office/drawing/2014/main" id="{C77B7D0E-7F33-F5BA-7929-F3AD144E5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8" b="285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338C8E-3022-55DC-F5AB-4C889EA5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de-DE" sz="8000">
                <a:ln w="22225">
                  <a:solidFill>
                    <a:srgbClr val="FFFFFF"/>
                  </a:solidFill>
                </a:ln>
                <a:noFill/>
              </a:rPr>
              <a:t>Tom</a:t>
            </a:r>
            <a:endParaRPr lang="de-AT" sz="8000">
              <a:ln w="22225">
                <a:solidFill>
                  <a:srgbClr val="FFFFFF"/>
                </a:solidFill>
              </a:ln>
              <a:noFill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E91E09-09D8-4B33-1552-CE068A491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0" y="1065862"/>
            <a:ext cx="4657335" cy="4726276"/>
          </a:xfrm>
        </p:spPr>
        <p:txBody>
          <a:bodyPr anchor="ctr">
            <a:normAutofit/>
          </a:bodyPr>
          <a:lstStyle/>
          <a:p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Datenbank</a:t>
            </a:r>
          </a:p>
          <a:p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Server-Optimierung</a:t>
            </a:r>
          </a:p>
          <a:p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Steuerung mehrerer </a:t>
            </a:r>
            <a:r>
              <a:rPr lang="de-DE" sz="2000" dirty="0" err="1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MBots</a:t>
            </a:r>
            <a:endParaRPr lang="de-AT" sz="20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de-AT" sz="2000" dirty="0" err="1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We</a:t>
            </a:r>
            <a:r>
              <a:rPr lang="de-DE" sz="2000" dirty="0" err="1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bsite</a:t>
            </a:r>
            <a:r>
              <a:rPr lang="de-DE" sz="2000" dirty="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-Design: Login-Page</a:t>
            </a:r>
            <a:endParaRPr lang="de-AT" sz="20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r>
              <a:rPr lang="de-AT" sz="20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Anbindung der DB an Visualisierung</a:t>
            </a:r>
            <a:r>
              <a:rPr lang="de-AT" sz="2000" dirty="0">
                <a:solidFill>
                  <a:schemeClr val="accent2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  <a:endParaRPr lang="de-DE" sz="2000" dirty="0">
              <a:solidFill>
                <a:schemeClr val="accent2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01478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Rad, Reifen, Fahrzeug, Landfahrzeug enthält.&#10;&#10;Automatisch generierte Beschreibung">
            <a:extLst>
              <a:ext uri="{FF2B5EF4-FFF2-40B4-BE49-F238E27FC236}">
                <a16:creationId xmlns:a16="http://schemas.microsoft.com/office/drawing/2014/main" id="{A84949AA-1742-7CAD-A4DA-306B6E3787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56" b="212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57609BD-71EA-F52A-E6F0-AA163330C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dirty="0" err="1">
                <a:ln w="22225">
                  <a:solidFill>
                    <a:prstClr val="white"/>
                  </a:solidFill>
                  <a:miter lim="800000"/>
                </a:ln>
              </a:rPr>
              <a:t>Zvonimir</a:t>
            </a:r>
            <a:endParaRPr lang="en-US" sz="11500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0CFAA7-78B8-BD44-CE9F-03F5F2A73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4572002"/>
            <a:ext cx="10261600" cy="120299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3200" dirty="0" err="1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Dokumentation</a:t>
            </a:r>
            <a:endParaRPr lang="en-US" sz="3200" dirty="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sz="32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Linefollower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(Version </a:t>
            </a:r>
            <a:r>
              <a:rPr lang="en-US" sz="32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verworfen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)</a:t>
            </a:r>
          </a:p>
          <a:p>
            <a:pPr marL="0" indent="0">
              <a:buNone/>
            </a:pPr>
            <a:r>
              <a:rPr lang="en-US" sz="32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Collisiondetection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(Version </a:t>
            </a:r>
            <a:r>
              <a:rPr lang="en-US" sz="3200" dirty="0" err="1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verworfen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49401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1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Spielzeug, Autoteile, Rad, Blau enthält.&#10;&#10;Automatisch generierte Beschreibung">
            <a:extLst>
              <a:ext uri="{FF2B5EF4-FFF2-40B4-BE49-F238E27FC236}">
                <a16:creationId xmlns:a16="http://schemas.microsoft.com/office/drawing/2014/main" id="{FFC577F6-2F70-C971-DECC-B13A17CCF2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E8330D-5D5B-AA58-DD47-B31D4C003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 dirty="0">
                <a:solidFill>
                  <a:schemeClr val="bg1"/>
                </a:solidFill>
              </a:rPr>
              <a:t>Softwarestruktur</a:t>
            </a:r>
            <a:endParaRPr lang="de-AT" sz="5400" dirty="0">
              <a:solidFill>
                <a:schemeClr val="bg1"/>
              </a:solidFill>
            </a:endParaRP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2B3C78E-1693-3882-0A40-01DC75860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399" y="1824299"/>
            <a:ext cx="10044320" cy="4738045"/>
          </a:xfrm>
        </p:spPr>
      </p:pic>
    </p:spTree>
    <p:extLst>
      <p:ext uri="{BB962C8B-B14F-4D97-AF65-F5344CB8AC3E}">
        <p14:creationId xmlns:p14="http://schemas.microsoft.com/office/powerpoint/2010/main" val="2778313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 descr="Ein Bild, das Screenshot, Spielzeug enthält.">
            <a:extLst>
              <a:ext uri="{FF2B5EF4-FFF2-40B4-BE49-F238E27FC236}">
                <a16:creationId xmlns:a16="http://schemas.microsoft.com/office/drawing/2014/main" id="{85953392-541F-0767-B876-731D82E8A3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9FCC80-DA15-A0FE-CEAB-30C529A7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  <a:highlight>
                  <a:srgbClr val="000000"/>
                </a:highlight>
              </a:rPr>
              <a:t>Funktionalität - Anwendersicht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B95107-2885-00F7-CF9C-5365A25B3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583812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Steuerung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</a:p>
          <a:p>
            <a:pPr lvl="1"/>
            <a:r>
              <a:rPr lang="en-US" sz="2800" dirty="0" err="1">
                <a:solidFill>
                  <a:srgbClr val="FFFFFF"/>
                </a:solidFill>
                <a:highlight>
                  <a:srgbClr val="000000"/>
                </a:highlight>
              </a:rPr>
              <a:t>Geschwindigkeit</a:t>
            </a:r>
            <a:endParaRPr lang="en-US" sz="2800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lvl="1"/>
            <a:r>
              <a:rPr lang="en-US" sz="2800" dirty="0">
                <a:solidFill>
                  <a:srgbClr val="FFFFFF"/>
                </a:solidFill>
                <a:highlight>
                  <a:srgbClr val="000000"/>
                </a:highlight>
              </a:rPr>
              <a:t>LED</a:t>
            </a: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Suicide-Prevention</a:t>
            </a:r>
          </a:p>
          <a:p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Visualisierung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der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Sensordaten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Keine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Eingabe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von IP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notwendig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Warnung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bei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Verbindungsabbruch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10102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E1AB29-3B54-53BC-F0FC-95CB9F0EA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de-AT" sz="4000">
                <a:solidFill>
                  <a:schemeClr val="bg1"/>
                </a:solidFill>
              </a:rPr>
              <a:t>Server</a:t>
            </a:r>
            <a:endParaRPr lang="de-AT" sz="4000" dirty="0">
              <a:solidFill>
                <a:schemeClr val="bg1"/>
              </a:solidFill>
            </a:endParaRPr>
          </a:p>
        </p:txBody>
      </p:sp>
      <p:sp>
        <p:nvSpPr>
          <p:cNvPr id="1032" name="Content Placeholder 1031">
            <a:extLst>
              <a:ext uri="{FF2B5EF4-FFF2-40B4-BE49-F238E27FC236}">
                <a16:creationId xmlns:a16="http://schemas.microsoft.com/office/drawing/2014/main" id="{3101731C-9046-2B32-A210-E38345F2F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9600"/>
            <a:ext cx="5552440" cy="2451100"/>
          </a:xfrm>
        </p:spPr>
        <p:txBody>
          <a:bodyPr>
            <a:normAutofit/>
          </a:bodyPr>
          <a:lstStyle/>
          <a:p>
            <a:r>
              <a:rPr lang="de-AT" sz="2400">
                <a:solidFill>
                  <a:schemeClr val="bg1"/>
                </a:solidFill>
              </a:rPr>
              <a:t>Verwaltung von API-Endpunkten</a:t>
            </a:r>
          </a:p>
          <a:p>
            <a:r>
              <a:rPr lang="de-DE" sz="2400">
                <a:solidFill>
                  <a:schemeClr val="bg1"/>
                </a:solidFill>
              </a:rPr>
              <a:t>Speicherung und Abruf von Sensordaten in MongoDB</a:t>
            </a:r>
          </a:p>
          <a:p>
            <a:r>
              <a:rPr lang="de-DE" sz="2400">
                <a:solidFill>
                  <a:schemeClr val="bg1"/>
                </a:solidFill>
              </a:rPr>
              <a:t>UDP-Kommunikation mit MBot</a:t>
            </a:r>
          </a:p>
          <a:p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1028" name="Picture 4" descr="Node.js Logo png transparent">
            <a:extLst>
              <a:ext uri="{FF2B5EF4-FFF2-40B4-BE49-F238E27FC236}">
                <a16:creationId xmlns:a16="http://schemas.microsoft.com/office/drawing/2014/main" id="{EB411EA0-5A8E-276D-10FA-0E0AEA512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1798314"/>
            <a:ext cx="5260976" cy="322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507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</Words>
  <Application>Microsoft Office PowerPoint</Application>
  <PresentationFormat>Breitbild</PresentationFormat>
  <Paragraphs>99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Office</vt:lpstr>
      <vt:lpstr>MBot</vt:lpstr>
      <vt:lpstr>Jonas Bogensberger</vt:lpstr>
      <vt:lpstr>MBot                                                                             1/2</vt:lpstr>
      <vt:lpstr>Server / Website                                                      2/2</vt:lpstr>
      <vt:lpstr>Tom</vt:lpstr>
      <vt:lpstr>Zvonimir</vt:lpstr>
      <vt:lpstr>Softwarestruktur</vt:lpstr>
      <vt:lpstr>Funktionalität - Anwendersicht</vt:lpstr>
      <vt:lpstr>Server</vt:lpstr>
      <vt:lpstr>Datenbank</vt:lpstr>
      <vt:lpstr>Technologien</vt:lpstr>
      <vt:lpstr>Demo / Code-Review</vt:lpstr>
      <vt:lpstr>Dokumentation</vt:lpstr>
      <vt:lpstr>PowerPoint-Präsentation</vt:lpstr>
      <vt:lpstr>Probleme</vt:lpstr>
      <vt:lpstr>Lessons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MBot</dc:title>
  <dc:creator>Bogensberger Jonas</dc:creator>
  <cp:lastModifiedBy>Bogensberger Jonas</cp:lastModifiedBy>
  <cp:revision>1</cp:revision>
  <dcterms:created xsi:type="dcterms:W3CDTF">2024-06-13T09:45:57Z</dcterms:created>
  <dcterms:modified xsi:type="dcterms:W3CDTF">2024-06-19T05:57:28Z</dcterms:modified>
</cp:coreProperties>
</file>